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7" r:id="rId6"/>
    <p:sldId id="260" r:id="rId7"/>
    <p:sldId id="262" r:id="rId8"/>
    <p:sldId id="263" r:id="rId9"/>
    <p:sldId id="264" r:id="rId10"/>
    <p:sldId id="265"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Lato" panose="020B0604020202020204"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
      <p:font typeface="Poppins"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jR4+nZlX6Atw913F8wPC4iHIL9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0099"/>
    <a:srgbClr val="FFFFFF"/>
    <a:srgbClr val="FF3399"/>
    <a:srgbClr val="C61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2" name="Google Shape;2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a:solidFill>
                  <a:srgbClr val="000000"/>
                </a:solidFill>
                <a:effectLst/>
                <a:latin typeface="Arial" panose="020B0604020202020204" pitchFamily="34" charset="0"/>
              </a:rPr>
              <a:t>We would love to hear from you and will be delighted to set up a virtual meeting with you to answer all your questions.</a:t>
            </a:r>
            <a:endParaRPr dirty="0"/>
          </a:p>
        </p:txBody>
      </p:sp>
      <p:sp>
        <p:nvSpPr>
          <p:cNvPr id="405" name="Google Shape;40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Arial" panose="020B0604020202020204" pitchFamily="34" charset="0"/>
              </a:rPr>
              <a:t>My name is, Director of SGY and I’m here to present our program. </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 am a Spanish teacher and hold a Degree in Education, a Diploma in Bilingualism and I’m currently completing an MA in Language Acquisition. I am also ELE and TEFL certified.</a:t>
            </a:r>
          </a:p>
          <a:p>
            <a:pPr marL="0" lvl="0" indent="0" algn="l" rtl="0">
              <a:spcBef>
                <a:spcPts val="0"/>
              </a:spcBef>
              <a:spcAft>
                <a:spcPts val="0"/>
              </a:spcAft>
              <a:buNone/>
            </a:pPr>
            <a:endParaRPr dirty="0"/>
          </a:p>
        </p:txBody>
      </p:sp>
      <p:sp>
        <p:nvSpPr>
          <p:cNvPr id="251" name="Google Shape;2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Spain by Train is a 12-week journey around different regions of Spain. This is an experiential learning program with three main bases, in which we spend an average of 18 days, and we do several trips between bases.</a:t>
            </a:r>
            <a:endParaRPr dirty="0"/>
          </a:p>
        </p:txBody>
      </p:sp>
      <p:sp>
        <p:nvSpPr>
          <p:cNvPr id="268" name="Google Shape;2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Our journey starts in Madrid, where you fly into. We then move directly to our first base, in the Basque Country in the North, by the shores of the Atlantic Ocean. Our second base is in Salamanca and our third is in Granada, in the south of Spain. So you really get to live a great variety of regions. We also do in-between-base trips through the Camino de Santiago, to Madrid and Barcelona. These trips last 10 days. Finally, we have weekend trips to beautiful cities like… A very exciting addition are our cross-border visits to Porto, in Portugal, while we are in Salamanca, and to Biarritz in France, while we are in the Basque Country.</a:t>
            </a:r>
            <a:endParaRPr dirty="0"/>
          </a:p>
        </p:txBody>
      </p:sp>
      <p:sp>
        <p:nvSpPr>
          <p:cNvPr id="292" name="Google Shape;2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All our travelling is done by train, which is not only the most sustainable form of travel but also very comfortable and clean. We won’t have to carry our luggage from place to place often, as we will have time to properly settle in each place we visit. Accommodation varies depending on where we are: it is private residential in base one, homestay in bases 2 and 3 and boutique hostel accommodation during trips.</a:t>
            </a:r>
            <a:endParaRPr lang="LID4096" dirty="0"/>
          </a:p>
        </p:txBody>
      </p:sp>
    </p:spTree>
    <p:extLst>
      <p:ext uri="{BB962C8B-B14F-4D97-AF65-F5344CB8AC3E}">
        <p14:creationId xmlns:p14="http://schemas.microsoft.com/office/powerpoint/2010/main" val="2260066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We have a wide range of activities: from adventure sports like surfing, kayaking or hiking, to cultural workshops and volunteering community projects.</a:t>
            </a:r>
            <a:endParaRPr dirty="0"/>
          </a:p>
        </p:txBody>
      </p:sp>
      <p:sp>
        <p:nvSpPr>
          <p:cNvPr id="313" name="Google Shape;31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Now, before we speak about content, we would like to talk to you about our values. You need to know that values are paramount to us. In this regard, we strive to convey &amp; instill values that will stay with you throughout your whole life and that will always be useful in your personal development. In line with this, our core values are… Ultimately, our concept is that of, what we consider to be, true global leadership. And this concept underpins our whole program and all the contents that are part of it.</a:t>
            </a:r>
            <a:endParaRPr dirty="0"/>
          </a:p>
        </p:txBody>
      </p:sp>
      <p:sp>
        <p:nvSpPr>
          <p:cNvPr id="356" name="Google Shape;35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The framework of the program is designed to acquire both language and content through an enjoyable immersion experience and far from traditional classroom methods. </a:t>
            </a:r>
            <a:endParaRPr dirty="0"/>
          </a:p>
        </p:txBody>
      </p:sp>
      <p:sp>
        <p:nvSpPr>
          <p:cNvPr id="370" name="Google Shape;37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
        <p:nvSpPr>
          <p:cNvPr id="12" name="Google Shape;12;p12"/>
          <p:cNvSpPr>
            <a:spLocks noGrp="1"/>
          </p:cNvSpPr>
          <p:nvPr>
            <p:ph type="pic" idx="2"/>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4"/>
        <p:cNvGrpSpPr/>
        <p:nvPr/>
      </p:nvGrpSpPr>
      <p:grpSpPr>
        <a:xfrm>
          <a:off x="0" y="0"/>
          <a:ext cx="0" cy="0"/>
          <a:chOff x="0" y="0"/>
          <a:chExt cx="0" cy="0"/>
        </a:xfrm>
      </p:grpSpPr>
      <p:sp>
        <p:nvSpPr>
          <p:cNvPr id="65" name="Google Shape;65;p22"/>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6"/>
        <p:cNvGrpSpPr/>
        <p:nvPr/>
      </p:nvGrpSpPr>
      <p:grpSpPr>
        <a:xfrm>
          <a:off x="0" y="0"/>
          <a:ext cx="0" cy="0"/>
          <a:chOff x="0" y="0"/>
          <a:chExt cx="0" cy="0"/>
        </a:xfrm>
      </p:grpSpPr>
      <p:sp>
        <p:nvSpPr>
          <p:cNvPr id="67" name="Google Shape;67;p23"/>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68;p23"/>
          <p:cNvSpPr>
            <a:spLocks noGrp="1"/>
          </p:cNvSpPr>
          <p:nvPr>
            <p:ph type="pic" idx="2"/>
          </p:nvPr>
        </p:nvSpPr>
        <p:spPr>
          <a:xfrm>
            <a:off x="449600" y="216011"/>
            <a:ext cx="6038795" cy="6425975"/>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23"/>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70"/>
        <p:cNvGrpSpPr/>
        <p:nvPr/>
      </p:nvGrpSpPr>
      <p:grpSpPr>
        <a:xfrm>
          <a:off x="0" y="0"/>
          <a:ext cx="0" cy="0"/>
          <a:chOff x="0" y="0"/>
          <a:chExt cx="0" cy="0"/>
        </a:xfrm>
      </p:grpSpPr>
      <p:sp>
        <p:nvSpPr>
          <p:cNvPr id="71" name="Google Shape;71;p24"/>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24"/>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24"/>
          <p:cNvSpPr/>
          <p:nvPr/>
        </p:nvSpPr>
        <p:spPr>
          <a:xfrm rot="10800000" flipH="1">
            <a:off x="0" y="2"/>
            <a:ext cx="12192000" cy="5546740"/>
          </a:xfrm>
          <a:custGeom>
            <a:avLst/>
            <a:gdLst/>
            <a:ahLst/>
            <a:cxnLst/>
            <a:rect l="l" t="t" r="r" b="b"/>
            <a:pathLst>
              <a:path w="10000" h="21969" extrusionOk="0">
                <a:moveTo>
                  <a:pt x="0" y="13969"/>
                </a:moveTo>
                <a:cubicBezTo>
                  <a:pt x="569" y="12934"/>
                  <a:pt x="1814" y="17339"/>
                  <a:pt x="2631" y="16622"/>
                </a:cubicBezTo>
                <a:cubicBezTo>
                  <a:pt x="3449" y="15905"/>
                  <a:pt x="3619" y="8478"/>
                  <a:pt x="4905" y="9667"/>
                </a:cubicBezTo>
                <a:cubicBezTo>
                  <a:pt x="6191" y="10856"/>
                  <a:pt x="5603" y="3469"/>
                  <a:pt x="6798" y="1103"/>
                </a:cubicBezTo>
                <a:cubicBezTo>
                  <a:pt x="7993" y="-1263"/>
                  <a:pt x="7611" y="4235"/>
                  <a:pt x="8143" y="4091"/>
                </a:cubicBezTo>
                <a:cubicBezTo>
                  <a:pt x="8675" y="3948"/>
                  <a:pt x="9460" y="-1158"/>
                  <a:pt x="9988" y="242"/>
                </a:cubicBezTo>
                <a:cubicBezTo>
                  <a:pt x="9992" y="7484"/>
                  <a:pt x="9996" y="14727"/>
                  <a:pt x="10000" y="21969"/>
                </a:cubicBezTo>
                <a:lnTo>
                  <a:pt x="0" y="21969"/>
                </a:lnTo>
                <a:lnTo>
                  <a:pt x="0" y="13969"/>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 name="Google Shape;74;p24"/>
          <p:cNvSpPr/>
          <p:nvPr/>
        </p:nvSpPr>
        <p:spPr>
          <a:xfrm>
            <a:off x="6270171" y="1580606"/>
            <a:ext cx="5133703" cy="377800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24"/>
          <p:cNvSpPr>
            <a:spLocks noGrp="1"/>
          </p:cNvSpPr>
          <p:nvPr>
            <p:ph type="pic" idx="2"/>
          </p:nvPr>
        </p:nvSpPr>
        <p:spPr>
          <a:xfrm>
            <a:off x="6522719" y="1867989"/>
            <a:ext cx="4615544" cy="3122022"/>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76"/>
        <p:cNvGrpSpPr/>
        <p:nvPr/>
      </p:nvGrpSpPr>
      <p:grpSpPr>
        <a:xfrm>
          <a:off x="0" y="0"/>
          <a:ext cx="0" cy="0"/>
          <a:chOff x="0" y="0"/>
          <a:chExt cx="0" cy="0"/>
        </a:xfrm>
      </p:grpSpPr>
      <p:sp>
        <p:nvSpPr>
          <p:cNvPr id="77" name="Google Shape;77;p25"/>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25"/>
          <p:cNvSpPr>
            <a:spLocks noGrp="1"/>
          </p:cNvSpPr>
          <p:nvPr>
            <p:ph type="pic" idx="2"/>
          </p:nvPr>
        </p:nvSpPr>
        <p:spPr>
          <a:xfrm>
            <a:off x="0" y="0"/>
            <a:ext cx="12191999" cy="34290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25"/>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25"/>
          <p:cNvSpPr>
            <a:spLocks noGrp="1"/>
          </p:cNvSpPr>
          <p:nvPr>
            <p:ph type="pic" idx="3"/>
          </p:nvPr>
        </p:nvSpPr>
        <p:spPr>
          <a:xfrm>
            <a:off x="1654628" y="1124857"/>
            <a:ext cx="3091543" cy="3208339"/>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5"/>
          <p:cNvSpPr>
            <a:spLocks noGrp="1"/>
          </p:cNvSpPr>
          <p:nvPr>
            <p:ph type="pic" idx="4"/>
          </p:nvPr>
        </p:nvSpPr>
        <p:spPr>
          <a:xfrm>
            <a:off x="4855027" y="1124857"/>
            <a:ext cx="5682345" cy="3208339"/>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82"/>
        <p:cNvGrpSpPr/>
        <p:nvPr/>
      </p:nvGrpSpPr>
      <p:grpSpPr>
        <a:xfrm>
          <a:off x="0" y="0"/>
          <a:ext cx="0" cy="0"/>
          <a:chOff x="0" y="0"/>
          <a:chExt cx="0" cy="0"/>
        </a:xfrm>
      </p:grpSpPr>
      <p:sp>
        <p:nvSpPr>
          <p:cNvPr id="83" name="Google Shape;83;p26"/>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26"/>
          <p:cNvSpPr>
            <a:spLocks noGrp="1"/>
          </p:cNvSpPr>
          <p:nvPr>
            <p:ph type="pic" idx="2"/>
          </p:nvPr>
        </p:nvSpPr>
        <p:spPr>
          <a:xfrm>
            <a:off x="0" y="0"/>
            <a:ext cx="12191999" cy="34290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6"/>
          <p:cNvSpPr>
            <a:spLocks noGrp="1"/>
          </p:cNvSpPr>
          <p:nvPr>
            <p:ph type="pic" idx="3"/>
          </p:nvPr>
        </p:nvSpPr>
        <p:spPr>
          <a:xfrm>
            <a:off x="1123405" y="2278742"/>
            <a:ext cx="2940595" cy="3612605"/>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26"/>
          <p:cNvSpPr>
            <a:spLocks noGrp="1"/>
          </p:cNvSpPr>
          <p:nvPr>
            <p:ph type="pic" idx="4"/>
          </p:nvPr>
        </p:nvSpPr>
        <p:spPr>
          <a:xfrm>
            <a:off x="4625701" y="1714500"/>
            <a:ext cx="2940595" cy="3612605"/>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6"/>
          <p:cNvSpPr>
            <a:spLocks noGrp="1"/>
          </p:cNvSpPr>
          <p:nvPr>
            <p:ph type="pic" idx="5"/>
          </p:nvPr>
        </p:nvSpPr>
        <p:spPr>
          <a:xfrm>
            <a:off x="8128000" y="2278742"/>
            <a:ext cx="2940595" cy="3612605"/>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26"/>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89"/>
        <p:cNvGrpSpPr/>
        <p:nvPr/>
      </p:nvGrpSpPr>
      <p:grpSpPr>
        <a:xfrm>
          <a:off x="0" y="0"/>
          <a:ext cx="0" cy="0"/>
          <a:chOff x="0" y="0"/>
          <a:chExt cx="0" cy="0"/>
        </a:xfrm>
      </p:grpSpPr>
      <p:sp>
        <p:nvSpPr>
          <p:cNvPr id="90" name="Google Shape;90;p27"/>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27"/>
          <p:cNvSpPr/>
          <p:nvPr/>
        </p:nvSpPr>
        <p:spPr>
          <a:xfrm rot="10800000">
            <a:off x="1428210" y="-3"/>
            <a:ext cx="10763790" cy="3185462"/>
          </a:xfrm>
          <a:custGeom>
            <a:avLst/>
            <a:gdLst/>
            <a:ahLst/>
            <a:cxnLst/>
            <a:rect l="l" t="t" r="r" b="b"/>
            <a:pathLst>
              <a:path w="10763790" h="3185462" extrusionOk="0">
                <a:moveTo>
                  <a:pt x="0" y="3185462"/>
                </a:moveTo>
                <a:lnTo>
                  <a:pt x="0" y="91091"/>
                </a:lnTo>
                <a:cubicBezTo>
                  <a:pt x="544285" y="-332243"/>
                  <a:pt x="2155371" y="869958"/>
                  <a:pt x="3265714" y="645458"/>
                </a:cubicBezTo>
                <a:cubicBezTo>
                  <a:pt x="4376057" y="420958"/>
                  <a:pt x="5014685" y="1678391"/>
                  <a:pt x="5965371" y="1879172"/>
                </a:cubicBezTo>
                <a:cubicBezTo>
                  <a:pt x="6916057" y="2079953"/>
                  <a:pt x="8170092" y="1632428"/>
                  <a:pt x="8969828" y="1850143"/>
                </a:cubicBezTo>
                <a:cubicBezTo>
                  <a:pt x="9769564" y="2067858"/>
                  <a:pt x="10044850" y="2730680"/>
                  <a:pt x="10763790" y="3185462"/>
                </a:cubicBezTo>
                <a:lnTo>
                  <a:pt x="0" y="3185462"/>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 name="Google Shape;92;p27"/>
          <p:cNvSpPr>
            <a:spLocks noGrp="1"/>
          </p:cNvSpPr>
          <p:nvPr>
            <p:ph type="pic" idx="2"/>
          </p:nvPr>
        </p:nvSpPr>
        <p:spPr>
          <a:xfrm>
            <a:off x="9248321" y="278718"/>
            <a:ext cx="2590799" cy="334985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27"/>
          <p:cNvSpPr>
            <a:spLocks noGrp="1"/>
          </p:cNvSpPr>
          <p:nvPr>
            <p:ph type="pic" idx="3"/>
          </p:nvPr>
        </p:nvSpPr>
        <p:spPr>
          <a:xfrm>
            <a:off x="6251121" y="278718"/>
            <a:ext cx="2590799" cy="334985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27"/>
          <p:cNvSpPr>
            <a:spLocks noGrp="1"/>
          </p:cNvSpPr>
          <p:nvPr>
            <p:ph type="pic" idx="4"/>
          </p:nvPr>
        </p:nvSpPr>
        <p:spPr>
          <a:xfrm>
            <a:off x="3253921" y="278718"/>
            <a:ext cx="2590799" cy="334985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27"/>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96"/>
        <p:cNvGrpSpPr/>
        <p:nvPr/>
      </p:nvGrpSpPr>
      <p:grpSpPr>
        <a:xfrm>
          <a:off x="0" y="0"/>
          <a:ext cx="0" cy="0"/>
          <a:chOff x="0" y="0"/>
          <a:chExt cx="0" cy="0"/>
        </a:xfrm>
      </p:grpSpPr>
      <p:sp>
        <p:nvSpPr>
          <p:cNvPr id="97" name="Google Shape;97;p28"/>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28"/>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28"/>
          <p:cNvSpPr/>
          <p:nvPr/>
        </p:nvSpPr>
        <p:spPr>
          <a:xfrm>
            <a:off x="5794939" y="1669143"/>
            <a:ext cx="5220978" cy="4237758"/>
          </a:xfrm>
          <a:custGeom>
            <a:avLst/>
            <a:gdLst/>
            <a:ahLst/>
            <a:cxnLst/>
            <a:rect l="l" t="t" r="r" b="b"/>
            <a:pathLst>
              <a:path w="1950524" h="1583200" extrusionOk="0">
                <a:moveTo>
                  <a:pt x="1643716" y="579"/>
                </a:moveTo>
                <a:cubicBezTo>
                  <a:pt x="1532769" y="-4704"/>
                  <a:pt x="1421821" y="26995"/>
                  <a:pt x="1316157" y="61336"/>
                </a:cubicBezTo>
                <a:cubicBezTo>
                  <a:pt x="1049356" y="143226"/>
                  <a:pt x="779913" y="222474"/>
                  <a:pt x="513111" y="304363"/>
                </a:cubicBezTo>
                <a:cubicBezTo>
                  <a:pt x="407447" y="336062"/>
                  <a:pt x="301783" y="367762"/>
                  <a:pt x="211969" y="433802"/>
                </a:cubicBezTo>
                <a:cubicBezTo>
                  <a:pt x="87813" y="520974"/>
                  <a:pt x="8565" y="668904"/>
                  <a:pt x="641" y="819475"/>
                </a:cubicBezTo>
                <a:cubicBezTo>
                  <a:pt x="-7284" y="970046"/>
                  <a:pt x="58756" y="1123259"/>
                  <a:pt x="174986" y="1223640"/>
                </a:cubicBezTo>
                <a:cubicBezTo>
                  <a:pt x="307066" y="1337229"/>
                  <a:pt x="489336" y="1374211"/>
                  <a:pt x="655757" y="1432327"/>
                </a:cubicBezTo>
                <a:cubicBezTo>
                  <a:pt x="806329" y="1482517"/>
                  <a:pt x="954258" y="1553840"/>
                  <a:pt x="1112754" y="1577615"/>
                </a:cubicBezTo>
                <a:cubicBezTo>
                  <a:pt x="1271250" y="1598747"/>
                  <a:pt x="1450879" y="1561765"/>
                  <a:pt x="1545977" y="1434968"/>
                </a:cubicBezTo>
                <a:cubicBezTo>
                  <a:pt x="1622583" y="1331946"/>
                  <a:pt x="1630508" y="1194583"/>
                  <a:pt x="1630508" y="1065144"/>
                </a:cubicBezTo>
                <a:cubicBezTo>
                  <a:pt x="1630508" y="935706"/>
                  <a:pt x="1625225" y="800984"/>
                  <a:pt x="1685981" y="687395"/>
                </a:cubicBezTo>
                <a:cubicBezTo>
                  <a:pt x="1725605" y="610789"/>
                  <a:pt x="1794287" y="550032"/>
                  <a:pt x="1849761" y="483992"/>
                </a:cubicBezTo>
                <a:cubicBezTo>
                  <a:pt x="1905234" y="417952"/>
                  <a:pt x="1955425" y="336062"/>
                  <a:pt x="1950141" y="248890"/>
                </a:cubicBezTo>
                <a:cubicBezTo>
                  <a:pt x="1944858" y="177566"/>
                  <a:pt x="1902593" y="111526"/>
                  <a:pt x="1847119" y="69261"/>
                </a:cubicBezTo>
                <a:cubicBezTo>
                  <a:pt x="1786362" y="24354"/>
                  <a:pt x="1715039" y="3221"/>
                  <a:pt x="1643716" y="579"/>
                </a:cubicBezTo>
                <a:close/>
              </a:path>
            </a:pathLst>
          </a:custGeom>
          <a:gradFill>
            <a:gsLst>
              <a:gs pos="0">
                <a:srgbClr val="EC7173"/>
              </a:gs>
              <a:gs pos="100000">
                <a:srgbClr val="F2295B"/>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28"/>
          <p:cNvSpPr/>
          <p:nvPr/>
        </p:nvSpPr>
        <p:spPr>
          <a:xfrm rot="1290990">
            <a:off x="5455139" y="2442046"/>
            <a:ext cx="2659900" cy="564850"/>
          </a:xfrm>
          <a:custGeom>
            <a:avLst/>
            <a:gdLst/>
            <a:ahLst/>
            <a:cxnLst/>
            <a:rect l="l" t="t" r="r" b="b"/>
            <a:pathLst>
              <a:path w="3512457" h="1203666" extrusionOk="0">
                <a:moveTo>
                  <a:pt x="3512457" y="537029"/>
                </a:moveTo>
                <a:cubicBezTo>
                  <a:pt x="2818190" y="908353"/>
                  <a:pt x="2123923" y="1279677"/>
                  <a:pt x="1538514" y="1190172"/>
                </a:cubicBezTo>
                <a:cubicBezTo>
                  <a:pt x="953105" y="1100667"/>
                  <a:pt x="476552" y="550333"/>
                  <a:pt x="0" y="0"/>
                </a:cubicBezTo>
              </a:path>
            </a:pathLst>
          </a:custGeom>
          <a:noFill/>
          <a:ln w="12700" cap="flat" cmpd="sng">
            <a:solidFill>
              <a:srgbClr val="F2F2F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28"/>
          <p:cNvSpPr/>
          <p:nvPr/>
        </p:nvSpPr>
        <p:spPr>
          <a:xfrm rot="-9000000">
            <a:off x="8654532" y="4127708"/>
            <a:ext cx="2927445" cy="494881"/>
          </a:xfrm>
          <a:custGeom>
            <a:avLst/>
            <a:gdLst/>
            <a:ahLst/>
            <a:cxnLst/>
            <a:rect l="l" t="t" r="r" b="b"/>
            <a:pathLst>
              <a:path w="3512457" h="1203666" extrusionOk="0">
                <a:moveTo>
                  <a:pt x="3512457" y="537029"/>
                </a:moveTo>
                <a:cubicBezTo>
                  <a:pt x="2818190" y="908353"/>
                  <a:pt x="2123923" y="1279677"/>
                  <a:pt x="1538514" y="1190172"/>
                </a:cubicBezTo>
                <a:cubicBezTo>
                  <a:pt x="953105" y="1100667"/>
                  <a:pt x="476552" y="550333"/>
                  <a:pt x="0" y="0"/>
                </a:cubicBezTo>
              </a:path>
            </a:pathLst>
          </a:custGeom>
          <a:noFill/>
          <a:ln w="12700" cap="flat" cmpd="sng">
            <a:solidFill>
              <a:srgbClr val="F2F2F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8"/>
          <p:cNvSpPr/>
          <p:nvPr/>
        </p:nvSpPr>
        <p:spPr>
          <a:xfrm rot="-1019653">
            <a:off x="5503906" y="1792542"/>
            <a:ext cx="261258" cy="225222"/>
          </a:xfrm>
          <a:prstGeom prst="triangle">
            <a:avLst>
              <a:gd name="adj" fmla="val 50000"/>
            </a:avLst>
          </a:pr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28"/>
          <p:cNvSpPr/>
          <p:nvPr/>
        </p:nvSpPr>
        <p:spPr>
          <a:xfrm rot="10800000">
            <a:off x="11136148" y="5321300"/>
            <a:ext cx="261258" cy="225222"/>
          </a:xfrm>
          <a:prstGeom prst="triangle">
            <a:avLst>
              <a:gd name="adj" fmla="val 50000"/>
            </a:avLst>
          </a:pr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28"/>
          <p:cNvSpPr>
            <a:spLocks noGrp="1"/>
          </p:cNvSpPr>
          <p:nvPr>
            <p:ph type="pic" idx="2"/>
          </p:nvPr>
        </p:nvSpPr>
        <p:spPr>
          <a:xfrm>
            <a:off x="6031028" y="0"/>
            <a:ext cx="4738310" cy="6858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8"/>
          <p:cNvSpPr>
            <a:spLocks noGrp="1"/>
          </p:cNvSpPr>
          <p:nvPr>
            <p:ph type="pic" idx="3"/>
          </p:nvPr>
        </p:nvSpPr>
        <p:spPr>
          <a:xfrm>
            <a:off x="4211873" y="544004"/>
            <a:ext cx="1422662" cy="1215275"/>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8"/>
          <p:cNvSpPr>
            <a:spLocks noGrp="1"/>
          </p:cNvSpPr>
          <p:nvPr>
            <p:ph type="pic" idx="4"/>
          </p:nvPr>
        </p:nvSpPr>
        <p:spPr>
          <a:xfrm>
            <a:off x="10555446" y="5369401"/>
            <a:ext cx="1422662" cy="1215275"/>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107"/>
        <p:cNvGrpSpPr/>
        <p:nvPr/>
      </p:nvGrpSpPr>
      <p:grpSpPr>
        <a:xfrm>
          <a:off x="0" y="0"/>
          <a:ext cx="0" cy="0"/>
          <a:chOff x="0" y="0"/>
          <a:chExt cx="0" cy="0"/>
        </a:xfrm>
      </p:grpSpPr>
      <p:sp>
        <p:nvSpPr>
          <p:cNvPr id="108" name="Google Shape;108;p29"/>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29"/>
          <p:cNvSpPr>
            <a:spLocks noGrp="1"/>
          </p:cNvSpPr>
          <p:nvPr>
            <p:ph type="pic" idx="2"/>
          </p:nvPr>
        </p:nvSpPr>
        <p:spPr>
          <a:xfrm>
            <a:off x="0" y="0"/>
            <a:ext cx="6419850" cy="68580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29"/>
          <p:cNvSpPr>
            <a:spLocks noGrp="1"/>
          </p:cNvSpPr>
          <p:nvPr>
            <p:ph type="pic" idx="3"/>
          </p:nvPr>
        </p:nvSpPr>
        <p:spPr>
          <a:xfrm>
            <a:off x="4493508" y="1775393"/>
            <a:ext cx="2342717" cy="2910797"/>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29"/>
          <p:cNvSpPr>
            <a:spLocks noGrp="1"/>
          </p:cNvSpPr>
          <p:nvPr>
            <p:ph type="pic" idx="4"/>
          </p:nvPr>
        </p:nvSpPr>
        <p:spPr>
          <a:xfrm>
            <a:off x="7033507" y="1775393"/>
            <a:ext cx="2342717" cy="2910797"/>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29"/>
          <p:cNvSpPr>
            <a:spLocks noGrp="1"/>
          </p:cNvSpPr>
          <p:nvPr>
            <p:ph type="pic" idx="5"/>
          </p:nvPr>
        </p:nvSpPr>
        <p:spPr>
          <a:xfrm>
            <a:off x="9573506" y="1775393"/>
            <a:ext cx="2342717" cy="2910797"/>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29"/>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114"/>
        <p:cNvGrpSpPr/>
        <p:nvPr/>
      </p:nvGrpSpPr>
      <p:grpSpPr>
        <a:xfrm>
          <a:off x="0" y="0"/>
          <a:ext cx="0" cy="0"/>
          <a:chOff x="0" y="0"/>
          <a:chExt cx="0" cy="0"/>
        </a:xfrm>
      </p:grpSpPr>
      <p:sp>
        <p:nvSpPr>
          <p:cNvPr id="115" name="Google Shape;115;p30"/>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17"/>
        <p:cNvGrpSpPr/>
        <p:nvPr/>
      </p:nvGrpSpPr>
      <p:grpSpPr>
        <a:xfrm>
          <a:off x="0" y="0"/>
          <a:ext cx="0" cy="0"/>
          <a:chOff x="0" y="0"/>
          <a:chExt cx="0" cy="0"/>
        </a:xfrm>
      </p:grpSpPr>
      <p:sp>
        <p:nvSpPr>
          <p:cNvPr id="118" name="Google Shape;118;p31"/>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31"/>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3"/>
        <p:cNvGrpSpPr/>
        <p:nvPr/>
      </p:nvGrpSpPr>
      <p:grpSpPr>
        <a:xfrm>
          <a:off x="0" y="0"/>
          <a:ext cx="0" cy="0"/>
          <a:chOff x="0" y="0"/>
          <a:chExt cx="0" cy="0"/>
        </a:xfrm>
      </p:grpSpPr>
      <p:sp>
        <p:nvSpPr>
          <p:cNvPr id="14" name="Google Shape;14;p13"/>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15;p13"/>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16;p13"/>
          <p:cNvSpPr/>
          <p:nvPr/>
        </p:nvSpPr>
        <p:spPr>
          <a:xfrm>
            <a:off x="7216713" y="1320800"/>
            <a:ext cx="4531388" cy="4431988"/>
          </a:xfrm>
          <a:custGeom>
            <a:avLst/>
            <a:gdLst/>
            <a:ahLst/>
            <a:cxnLst/>
            <a:rect l="l" t="t" r="r" b="b"/>
            <a:pathLst>
              <a:path w="1958868" h="1915900" extrusionOk="0">
                <a:moveTo>
                  <a:pt x="894453" y="1909837"/>
                </a:moveTo>
                <a:cubicBezTo>
                  <a:pt x="657280" y="1943174"/>
                  <a:pt x="411535" y="1836494"/>
                  <a:pt x="248658" y="1652662"/>
                </a:cubicBezTo>
                <a:cubicBezTo>
                  <a:pt x="85780" y="1467877"/>
                  <a:pt x="2913" y="1213559"/>
                  <a:pt x="55" y="962099"/>
                </a:cubicBezTo>
                <a:cubicBezTo>
                  <a:pt x="-2802" y="671587"/>
                  <a:pt x="104830" y="372502"/>
                  <a:pt x="317238" y="186764"/>
                </a:cubicBezTo>
                <a:cubicBezTo>
                  <a:pt x="543933" y="-12308"/>
                  <a:pt x="903025" y="-62791"/>
                  <a:pt x="1164963" y="86752"/>
                </a:cubicBezTo>
                <a:cubicBezTo>
                  <a:pt x="1289740" y="157237"/>
                  <a:pt x="1391658" y="266774"/>
                  <a:pt x="1512625" y="344880"/>
                </a:cubicBezTo>
                <a:cubicBezTo>
                  <a:pt x="1646928" y="430605"/>
                  <a:pt x="1809806" y="483944"/>
                  <a:pt x="1897435" y="621105"/>
                </a:cubicBezTo>
                <a:cubicBezTo>
                  <a:pt x="1956490" y="713497"/>
                  <a:pt x="1969825" y="831607"/>
                  <a:pt x="1950775" y="941144"/>
                </a:cubicBezTo>
                <a:cubicBezTo>
                  <a:pt x="1931725" y="1050682"/>
                  <a:pt x="1883148" y="1151647"/>
                  <a:pt x="1825046" y="1244040"/>
                </a:cubicBezTo>
                <a:cubicBezTo>
                  <a:pt x="1625021" y="1565032"/>
                  <a:pt x="1264975" y="1857449"/>
                  <a:pt x="894453" y="1909837"/>
                </a:cubicBezTo>
                <a:close/>
              </a:path>
            </a:pathLst>
          </a:custGeom>
          <a:gradFill>
            <a:gsLst>
              <a:gs pos="0">
                <a:srgbClr val="EC7173"/>
              </a:gs>
              <a:gs pos="100000">
                <a:srgbClr val="F2295B"/>
              </a:gs>
            </a:gsLst>
            <a:path path="circle">
              <a:fillToRect l="100000" t="100000"/>
            </a:path>
            <a:tileRect r="-100000" b="-100000"/>
          </a:gradFill>
          <a:ln>
            <a:noFill/>
          </a:ln>
          <a:effectLst>
            <a:outerShdw blurRad="241300" dist="177800" dir="8100000" algn="tr" rotWithShape="0">
              <a:srgbClr val="000000">
                <a:alpha val="4392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13"/>
          <p:cNvSpPr>
            <a:spLocks noGrp="1"/>
          </p:cNvSpPr>
          <p:nvPr>
            <p:ph type="pic" idx="2"/>
          </p:nvPr>
        </p:nvSpPr>
        <p:spPr>
          <a:xfrm>
            <a:off x="6908195" y="1120716"/>
            <a:ext cx="4520848" cy="3861826"/>
          </a:xfrm>
          <a:prstGeom prst="rect">
            <a:avLst/>
          </a:prstGeom>
          <a:solidFill>
            <a:schemeClr val="lt1"/>
          </a:solidFill>
          <a:ln>
            <a:noFill/>
          </a:ln>
          <a:effectLst>
            <a:outerShdw blurRad="228600" dist="190500" dir="2700000" algn="tl" rotWithShape="0">
              <a:srgbClr val="000000">
                <a:alpha val="34901"/>
              </a:srgbClr>
            </a:outerShdw>
          </a:effectLst>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120"/>
        <p:cNvGrpSpPr/>
        <p:nvPr/>
      </p:nvGrpSpPr>
      <p:grpSpPr>
        <a:xfrm>
          <a:off x="0" y="0"/>
          <a:ext cx="0" cy="0"/>
          <a:chOff x="0" y="0"/>
          <a:chExt cx="0" cy="0"/>
        </a:xfrm>
      </p:grpSpPr>
      <p:sp>
        <p:nvSpPr>
          <p:cNvPr id="121" name="Google Shape;121;p32"/>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2"/>
          <p:cNvSpPr>
            <a:spLocks noGrp="1"/>
          </p:cNvSpPr>
          <p:nvPr>
            <p:ph type="pic" idx="2"/>
          </p:nvPr>
        </p:nvSpPr>
        <p:spPr>
          <a:xfrm>
            <a:off x="1606617" y="518202"/>
            <a:ext cx="3840594" cy="2264187"/>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32"/>
          <p:cNvSpPr>
            <a:spLocks noGrp="1"/>
          </p:cNvSpPr>
          <p:nvPr>
            <p:ph type="pic" idx="3"/>
          </p:nvPr>
        </p:nvSpPr>
        <p:spPr>
          <a:xfrm>
            <a:off x="1606617" y="3688101"/>
            <a:ext cx="3840594" cy="2264187"/>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2"/>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125"/>
        <p:cNvGrpSpPr/>
        <p:nvPr/>
      </p:nvGrpSpPr>
      <p:grpSpPr>
        <a:xfrm>
          <a:off x="0" y="0"/>
          <a:ext cx="0" cy="0"/>
          <a:chOff x="0" y="0"/>
          <a:chExt cx="0" cy="0"/>
        </a:xfrm>
      </p:grpSpPr>
      <p:sp>
        <p:nvSpPr>
          <p:cNvPr id="126" name="Google Shape;126;p33"/>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33"/>
          <p:cNvSpPr/>
          <p:nvPr/>
        </p:nvSpPr>
        <p:spPr>
          <a:xfrm>
            <a:off x="1201667" y="2168432"/>
            <a:ext cx="2325303" cy="1502229"/>
          </a:xfrm>
          <a:prstGeom prst="roundRect">
            <a:avLst>
              <a:gd name="adj" fmla="val 11915"/>
            </a:avLst>
          </a:prstGeom>
          <a:gradFill>
            <a:gsLst>
              <a:gs pos="0">
                <a:srgbClr val="EC7173"/>
              </a:gs>
              <a:gs pos="100000">
                <a:srgbClr val="F2295B"/>
              </a:gs>
            </a:gsLst>
            <a:path path="circle">
              <a:fillToRect l="100000" b="100000"/>
            </a:path>
            <a:tileRect t="-100000" r="-100000"/>
          </a:gra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33"/>
          <p:cNvSpPr>
            <a:spLocks noGrp="1"/>
          </p:cNvSpPr>
          <p:nvPr>
            <p:ph type="pic" idx="2"/>
          </p:nvPr>
        </p:nvSpPr>
        <p:spPr>
          <a:xfrm>
            <a:off x="1201668" y="326570"/>
            <a:ext cx="2325303" cy="2403565"/>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33"/>
          <p:cNvSpPr/>
          <p:nvPr/>
        </p:nvSpPr>
        <p:spPr>
          <a:xfrm>
            <a:off x="3770696" y="3108958"/>
            <a:ext cx="2325303" cy="1502229"/>
          </a:xfrm>
          <a:prstGeom prst="roundRect">
            <a:avLst>
              <a:gd name="adj" fmla="val 11915"/>
            </a:avLst>
          </a:prstGeom>
          <a:solidFill>
            <a:srgbClr val="FFBE0B"/>
          </a:soli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33"/>
          <p:cNvSpPr>
            <a:spLocks noGrp="1"/>
          </p:cNvSpPr>
          <p:nvPr>
            <p:ph type="pic" idx="3"/>
          </p:nvPr>
        </p:nvSpPr>
        <p:spPr>
          <a:xfrm>
            <a:off x="3770697" y="1267096"/>
            <a:ext cx="2325303" cy="2403565"/>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33"/>
          <p:cNvSpPr/>
          <p:nvPr/>
        </p:nvSpPr>
        <p:spPr>
          <a:xfrm>
            <a:off x="6339724" y="4950820"/>
            <a:ext cx="2325303" cy="1502229"/>
          </a:xfrm>
          <a:prstGeom prst="roundRect">
            <a:avLst>
              <a:gd name="adj" fmla="val 11915"/>
            </a:avLst>
          </a:prstGeom>
          <a:gradFill>
            <a:gsLst>
              <a:gs pos="0">
                <a:srgbClr val="EC7173"/>
              </a:gs>
              <a:gs pos="100000">
                <a:srgbClr val="F2295B"/>
              </a:gs>
            </a:gsLst>
            <a:path path="circle">
              <a:fillToRect l="100000" b="100000"/>
            </a:path>
            <a:tileRect t="-100000" r="-100000"/>
          </a:gra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33"/>
          <p:cNvSpPr>
            <a:spLocks noGrp="1"/>
          </p:cNvSpPr>
          <p:nvPr>
            <p:ph type="pic" idx="4"/>
          </p:nvPr>
        </p:nvSpPr>
        <p:spPr>
          <a:xfrm>
            <a:off x="6339725" y="3108958"/>
            <a:ext cx="2325303" cy="2403565"/>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33"/>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134"/>
        <p:cNvGrpSpPr/>
        <p:nvPr/>
      </p:nvGrpSpPr>
      <p:grpSpPr>
        <a:xfrm>
          <a:off x="0" y="0"/>
          <a:ext cx="0" cy="0"/>
          <a:chOff x="0" y="0"/>
          <a:chExt cx="0" cy="0"/>
        </a:xfrm>
      </p:grpSpPr>
      <p:sp>
        <p:nvSpPr>
          <p:cNvPr id="135" name="Google Shape;135;p34"/>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34"/>
          <p:cNvSpPr/>
          <p:nvPr/>
        </p:nvSpPr>
        <p:spPr>
          <a:xfrm>
            <a:off x="1123405" y="591518"/>
            <a:ext cx="10306595" cy="2837482"/>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34"/>
          <p:cNvSpPr>
            <a:spLocks noGrp="1"/>
          </p:cNvSpPr>
          <p:nvPr>
            <p:ph type="pic" idx="2"/>
          </p:nvPr>
        </p:nvSpPr>
        <p:spPr>
          <a:xfrm>
            <a:off x="1375952" y="784184"/>
            <a:ext cx="9805853" cy="2442341"/>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34"/>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139"/>
        <p:cNvGrpSpPr/>
        <p:nvPr/>
      </p:nvGrpSpPr>
      <p:grpSpPr>
        <a:xfrm>
          <a:off x="0" y="0"/>
          <a:ext cx="0" cy="0"/>
          <a:chOff x="0" y="0"/>
          <a:chExt cx="0" cy="0"/>
        </a:xfrm>
      </p:grpSpPr>
      <p:sp>
        <p:nvSpPr>
          <p:cNvPr id="140" name="Google Shape;140;p35"/>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35"/>
          <p:cNvSpPr/>
          <p:nvPr/>
        </p:nvSpPr>
        <p:spPr>
          <a:xfrm>
            <a:off x="4030252" y="300446"/>
            <a:ext cx="2495008" cy="209005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35"/>
          <p:cNvSpPr>
            <a:spLocks noGrp="1"/>
          </p:cNvSpPr>
          <p:nvPr>
            <p:ph type="pic" idx="2"/>
          </p:nvPr>
        </p:nvSpPr>
        <p:spPr>
          <a:xfrm>
            <a:off x="4156167" y="406521"/>
            <a:ext cx="2243178" cy="1877908"/>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35"/>
          <p:cNvSpPr/>
          <p:nvPr/>
        </p:nvSpPr>
        <p:spPr>
          <a:xfrm>
            <a:off x="6651175" y="300446"/>
            <a:ext cx="2495008" cy="209005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35"/>
          <p:cNvSpPr>
            <a:spLocks noGrp="1"/>
          </p:cNvSpPr>
          <p:nvPr>
            <p:ph type="pic" idx="3"/>
          </p:nvPr>
        </p:nvSpPr>
        <p:spPr>
          <a:xfrm>
            <a:off x="6777090" y="406521"/>
            <a:ext cx="2243178" cy="1877908"/>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35"/>
          <p:cNvSpPr/>
          <p:nvPr/>
        </p:nvSpPr>
        <p:spPr>
          <a:xfrm>
            <a:off x="9272098" y="300446"/>
            <a:ext cx="2495008" cy="209005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35"/>
          <p:cNvSpPr>
            <a:spLocks noGrp="1"/>
          </p:cNvSpPr>
          <p:nvPr>
            <p:ph type="pic" idx="4"/>
          </p:nvPr>
        </p:nvSpPr>
        <p:spPr>
          <a:xfrm>
            <a:off x="9398013" y="406521"/>
            <a:ext cx="2243178" cy="1877908"/>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35"/>
          <p:cNvSpPr/>
          <p:nvPr/>
        </p:nvSpPr>
        <p:spPr>
          <a:xfrm>
            <a:off x="4030252" y="3473148"/>
            <a:ext cx="2495008" cy="209005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35"/>
          <p:cNvSpPr>
            <a:spLocks noGrp="1"/>
          </p:cNvSpPr>
          <p:nvPr>
            <p:ph type="pic" idx="5"/>
          </p:nvPr>
        </p:nvSpPr>
        <p:spPr>
          <a:xfrm>
            <a:off x="4156167" y="3579223"/>
            <a:ext cx="2243178" cy="1877908"/>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35"/>
          <p:cNvSpPr/>
          <p:nvPr/>
        </p:nvSpPr>
        <p:spPr>
          <a:xfrm>
            <a:off x="6651175" y="3473148"/>
            <a:ext cx="2495008" cy="209005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35"/>
          <p:cNvSpPr>
            <a:spLocks noGrp="1"/>
          </p:cNvSpPr>
          <p:nvPr>
            <p:ph type="pic" idx="6"/>
          </p:nvPr>
        </p:nvSpPr>
        <p:spPr>
          <a:xfrm>
            <a:off x="6777090" y="3579223"/>
            <a:ext cx="2243178" cy="1877908"/>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35"/>
          <p:cNvSpPr/>
          <p:nvPr/>
        </p:nvSpPr>
        <p:spPr>
          <a:xfrm>
            <a:off x="9272098" y="3473148"/>
            <a:ext cx="2495008" cy="209005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35"/>
          <p:cNvSpPr>
            <a:spLocks noGrp="1"/>
          </p:cNvSpPr>
          <p:nvPr>
            <p:ph type="pic" idx="7"/>
          </p:nvPr>
        </p:nvSpPr>
        <p:spPr>
          <a:xfrm>
            <a:off x="9398013" y="3579223"/>
            <a:ext cx="2243178" cy="1877908"/>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35"/>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154"/>
        <p:cNvGrpSpPr/>
        <p:nvPr/>
      </p:nvGrpSpPr>
      <p:grpSpPr>
        <a:xfrm>
          <a:off x="0" y="0"/>
          <a:ext cx="0" cy="0"/>
          <a:chOff x="0" y="0"/>
          <a:chExt cx="0" cy="0"/>
        </a:xfrm>
      </p:grpSpPr>
      <p:sp>
        <p:nvSpPr>
          <p:cNvPr id="155" name="Google Shape;155;p36"/>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36"/>
          <p:cNvSpPr>
            <a:spLocks noGrp="1"/>
          </p:cNvSpPr>
          <p:nvPr>
            <p:ph type="pic" idx="2"/>
          </p:nvPr>
        </p:nvSpPr>
        <p:spPr>
          <a:xfrm>
            <a:off x="1386842" y="1720096"/>
            <a:ext cx="2243178" cy="3073973"/>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36"/>
          <p:cNvSpPr>
            <a:spLocks noGrp="1"/>
          </p:cNvSpPr>
          <p:nvPr>
            <p:ph type="pic" idx="3"/>
          </p:nvPr>
        </p:nvSpPr>
        <p:spPr>
          <a:xfrm>
            <a:off x="3830279" y="1720096"/>
            <a:ext cx="2243178" cy="3073973"/>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36"/>
          <p:cNvSpPr>
            <a:spLocks noGrp="1"/>
          </p:cNvSpPr>
          <p:nvPr>
            <p:ph type="pic" idx="4"/>
          </p:nvPr>
        </p:nvSpPr>
        <p:spPr>
          <a:xfrm>
            <a:off x="6248315" y="1720096"/>
            <a:ext cx="2243178" cy="3073973"/>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36"/>
          <p:cNvSpPr>
            <a:spLocks noGrp="1"/>
          </p:cNvSpPr>
          <p:nvPr>
            <p:ph type="pic" idx="5"/>
          </p:nvPr>
        </p:nvSpPr>
        <p:spPr>
          <a:xfrm>
            <a:off x="8666351" y="1720096"/>
            <a:ext cx="2243178" cy="3073973"/>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36"/>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161"/>
        <p:cNvGrpSpPr/>
        <p:nvPr/>
      </p:nvGrpSpPr>
      <p:grpSpPr>
        <a:xfrm>
          <a:off x="0" y="0"/>
          <a:ext cx="0" cy="0"/>
          <a:chOff x="0" y="0"/>
          <a:chExt cx="0" cy="0"/>
        </a:xfrm>
      </p:grpSpPr>
      <p:sp>
        <p:nvSpPr>
          <p:cNvPr id="162" name="Google Shape;162;p37"/>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37"/>
          <p:cNvSpPr>
            <a:spLocks noGrp="1"/>
          </p:cNvSpPr>
          <p:nvPr>
            <p:ph type="pic" idx="2"/>
          </p:nvPr>
        </p:nvSpPr>
        <p:spPr>
          <a:xfrm>
            <a:off x="9813490" y="1968290"/>
            <a:ext cx="2068288" cy="404062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37"/>
          <p:cNvSpPr>
            <a:spLocks noGrp="1"/>
          </p:cNvSpPr>
          <p:nvPr>
            <p:ph type="pic" idx="3"/>
          </p:nvPr>
        </p:nvSpPr>
        <p:spPr>
          <a:xfrm>
            <a:off x="7662478" y="1968290"/>
            <a:ext cx="2068288" cy="404062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37"/>
          <p:cNvSpPr>
            <a:spLocks noGrp="1"/>
          </p:cNvSpPr>
          <p:nvPr>
            <p:ph type="pic" idx="4"/>
          </p:nvPr>
        </p:nvSpPr>
        <p:spPr>
          <a:xfrm>
            <a:off x="5511459" y="1968290"/>
            <a:ext cx="2068288" cy="404062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37"/>
          <p:cNvSpPr>
            <a:spLocks noGrp="1"/>
          </p:cNvSpPr>
          <p:nvPr>
            <p:ph type="pic" idx="5"/>
          </p:nvPr>
        </p:nvSpPr>
        <p:spPr>
          <a:xfrm>
            <a:off x="3360440" y="1968290"/>
            <a:ext cx="2068288" cy="404062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7"/>
          <p:cNvSpPr>
            <a:spLocks noGrp="1"/>
          </p:cNvSpPr>
          <p:nvPr>
            <p:ph type="pic" idx="6"/>
          </p:nvPr>
        </p:nvSpPr>
        <p:spPr>
          <a:xfrm>
            <a:off x="1209421" y="1968290"/>
            <a:ext cx="2068288" cy="404062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7"/>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169"/>
        <p:cNvGrpSpPr/>
        <p:nvPr/>
      </p:nvGrpSpPr>
      <p:grpSpPr>
        <a:xfrm>
          <a:off x="0" y="0"/>
          <a:ext cx="0" cy="0"/>
          <a:chOff x="0" y="0"/>
          <a:chExt cx="0" cy="0"/>
        </a:xfrm>
      </p:grpSpPr>
      <p:sp>
        <p:nvSpPr>
          <p:cNvPr id="170" name="Google Shape;170;p38"/>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38"/>
          <p:cNvSpPr>
            <a:spLocks noGrp="1"/>
          </p:cNvSpPr>
          <p:nvPr>
            <p:ph type="pic" idx="2"/>
          </p:nvPr>
        </p:nvSpPr>
        <p:spPr>
          <a:xfrm>
            <a:off x="8297097" y="4273144"/>
            <a:ext cx="2243178" cy="1612362"/>
          </a:xfrm>
          <a:prstGeom prst="roundRect">
            <a:avLst>
              <a:gd name="adj" fmla="val 5173"/>
            </a:avLst>
          </a:prstGeom>
          <a:solidFill>
            <a:schemeClr val="lt1"/>
          </a:solidFill>
          <a:ln>
            <a:noFill/>
          </a:ln>
          <a:effectLst>
            <a:outerShdw blurRad="165100" dist="279400" dir="8100000" algn="tr" rotWithShape="0">
              <a:srgbClr val="000000">
                <a:alpha val="49803"/>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38"/>
          <p:cNvSpPr>
            <a:spLocks noGrp="1"/>
          </p:cNvSpPr>
          <p:nvPr>
            <p:ph type="pic" idx="3"/>
          </p:nvPr>
        </p:nvSpPr>
        <p:spPr>
          <a:xfrm>
            <a:off x="3597377" y="4273144"/>
            <a:ext cx="2243178" cy="1612362"/>
          </a:xfrm>
          <a:prstGeom prst="roundRect">
            <a:avLst>
              <a:gd name="adj" fmla="val 5173"/>
            </a:avLst>
          </a:prstGeom>
          <a:solidFill>
            <a:schemeClr val="lt1"/>
          </a:solidFill>
          <a:ln>
            <a:noFill/>
          </a:ln>
          <a:effectLst>
            <a:outerShdw blurRad="165100" dist="279400" dir="8100000" algn="tr" rotWithShape="0">
              <a:srgbClr val="000000">
                <a:alpha val="49803"/>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38"/>
          <p:cNvSpPr/>
          <p:nvPr/>
        </p:nvSpPr>
        <p:spPr>
          <a:xfrm flipH="1">
            <a:off x="8769035" y="140197"/>
            <a:ext cx="2678994" cy="2850759"/>
          </a:xfrm>
          <a:custGeom>
            <a:avLst/>
            <a:gdLst/>
            <a:ahLst/>
            <a:cxnLst/>
            <a:rect l="l" t="t" r="r" b="b"/>
            <a:pathLst>
              <a:path w="6038795" h="6425975" extrusionOk="0">
                <a:moveTo>
                  <a:pt x="2059186" y="1502"/>
                </a:moveTo>
                <a:cubicBezTo>
                  <a:pt x="2382813" y="10275"/>
                  <a:pt x="2695771" y="59011"/>
                  <a:pt x="2894925" y="187676"/>
                </a:cubicBezTo>
                <a:cubicBezTo>
                  <a:pt x="3511358" y="585368"/>
                  <a:pt x="3264784" y="1139019"/>
                  <a:pt x="3141497" y="1349559"/>
                </a:cubicBezTo>
                <a:cubicBezTo>
                  <a:pt x="3331169" y="1185803"/>
                  <a:pt x="4013986" y="655550"/>
                  <a:pt x="4791640" y="889484"/>
                </a:cubicBezTo>
                <a:cubicBezTo>
                  <a:pt x="5474458" y="1100028"/>
                  <a:pt x="5872767" y="1887613"/>
                  <a:pt x="6033988" y="2293102"/>
                </a:cubicBezTo>
                <a:cubicBezTo>
                  <a:pt x="6062437" y="2363284"/>
                  <a:pt x="5958117" y="2425666"/>
                  <a:pt x="5891733" y="2371081"/>
                </a:cubicBezTo>
                <a:cubicBezTo>
                  <a:pt x="5521874" y="2144944"/>
                  <a:pt x="4753706" y="1723858"/>
                  <a:pt x="3900185" y="1513314"/>
                </a:cubicBezTo>
                <a:cubicBezTo>
                  <a:pt x="4194176" y="1614688"/>
                  <a:pt x="4469198" y="1778442"/>
                  <a:pt x="4601968" y="2051367"/>
                </a:cubicBezTo>
                <a:cubicBezTo>
                  <a:pt x="4876990" y="2605019"/>
                  <a:pt x="4649384" y="3182060"/>
                  <a:pt x="4507132" y="3454985"/>
                </a:cubicBezTo>
                <a:cubicBezTo>
                  <a:pt x="4478680" y="3517370"/>
                  <a:pt x="4374362" y="3517370"/>
                  <a:pt x="4336428" y="3454985"/>
                </a:cubicBezTo>
                <a:cubicBezTo>
                  <a:pt x="4213141" y="3228847"/>
                  <a:pt x="4156238" y="2784368"/>
                  <a:pt x="3748447" y="2300899"/>
                </a:cubicBezTo>
                <a:cubicBezTo>
                  <a:pt x="3757930" y="2324293"/>
                  <a:pt x="3757930" y="2339890"/>
                  <a:pt x="3757930" y="2363284"/>
                </a:cubicBezTo>
                <a:cubicBezTo>
                  <a:pt x="3757930" y="2534836"/>
                  <a:pt x="3587226" y="2675197"/>
                  <a:pt x="3378589" y="2675197"/>
                </a:cubicBezTo>
                <a:cubicBezTo>
                  <a:pt x="3236333" y="2675197"/>
                  <a:pt x="3113049" y="2612815"/>
                  <a:pt x="3046663" y="2519242"/>
                </a:cubicBezTo>
                <a:cubicBezTo>
                  <a:pt x="2695771" y="3899466"/>
                  <a:pt x="2875957" y="5303083"/>
                  <a:pt x="3084597" y="6238826"/>
                </a:cubicBezTo>
                <a:cubicBezTo>
                  <a:pt x="3103563" y="6340200"/>
                  <a:pt x="3008729" y="6425975"/>
                  <a:pt x="2894925" y="6425975"/>
                </a:cubicBezTo>
                <a:lnTo>
                  <a:pt x="2269010" y="6425975"/>
                </a:lnTo>
                <a:cubicBezTo>
                  <a:pt x="2164691" y="6425975"/>
                  <a:pt x="2079338" y="6355796"/>
                  <a:pt x="2079338" y="6270017"/>
                </a:cubicBezTo>
                <a:cubicBezTo>
                  <a:pt x="2079338" y="5739764"/>
                  <a:pt x="2107789" y="3883869"/>
                  <a:pt x="2458682" y="2534836"/>
                </a:cubicBezTo>
                <a:cubicBezTo>
                  <a:pt x="2392297" y="2581624"/>
                  <a:pt x="2306943" y="2605019"/>
                  <a:pt x="2221591" y="2605019"/>
                </a:cubicBezTo>
                <a:cubicBezTo>
                  <a:pt x="2012953" y="2605019"/>
                  <a:pt x="1842250" y="2464657"/>
                  <a:pt x="1842250" y="2293102"/>
                </a:cubicBezTo>
                <a:cubicBezTo>
                  <a:pt x="1842250" y="2254114"/>
                  <a:pt x="1851732" y="2215123"/>
                  <a:pt x="1870700" y="2183932"/>
                </a:cubicBezTo>
                <a:cubicBezTo>
                  <a:pt x="1472390" y="2495848"/>
                  <a:pt x="1235302" y="2854549"/>
                  <a:pt x="1112015" y="3096284"/>
                </a:cubicBezTo>
                <a:cubicBezTo>
                  <a:pt x="1074082" y="3166466"/>
                  <a:pt x="941311" y="3150868"/>
                  <a:pt x="931826" y="3072889"/>
                </a:cubicBezTo>
                <a:cubicBezTo>
                  <a:pt x="884409" y="2745379"/>
                  <a:pt x="865441" y="2230720"/>
                  <a:pt x="1093046" y="1895413"/>
                </a:cubicBezTo>
                <a:cubicBezTo>
                  <a:pt x="1254268" y="1653678"/>
                  <a:pt x="1462906" y="1513314"/>
                  <a:pt x="1681028" y="1427538"/>
                </a:cubicBezTo>
                <a:cubicBezTo>
                  <a:pt x="1007696" y="1521114"/>
                  <a:pt x="457649" y="1778442"/>
                  <a:pt x="144689" y="1949997"/>
                </a:cubicBezTo>
                <a:cubicBezTo>
                  <a:pt x="68821" y="1988986"/>
                  <a:pt x="-35497" y="1918804"/>
                  <a:pt x="11919" y="1848625"/>
                </a:cubicBezTo>
                <a:cubicBezTo>
                  <a:pt x="211074" y="1521114"/>
                  <a:pt x="580935" y="998654"/>
                  <a:pt x="998210" y="803708"/>
                </a:cubicBezTo>
                <a:cubicBezTo>
                  <a:pt x="1614644" y="522986"/>
                  <a:pt x="2155208" y="686741"/>
                  <a:pt x="2544033" y="928475"/>
                </a:cubicBezTo>
                <a:cubicBezTo>
                  <a:pt x="2031922" y="538580"/>
                  <a:pt x="1481874" y="312443"/>
                  <a:pt x="1140466" y="203272"/>
                </a:cubicBezTo>
                <a:cubicBezTo>
                  <a:pt x="1045630" y="172081"/>
                  <a:pt x="1064596" y="70709"/>
                  <a:pt x="1159432" y="55111"/>
                </a:cubicBezTo>
                <a:cubicBezTo>
                  <a:pt x="1401263" y="23921"/>
                  <a:pt x="1735559" y="-7270"/>
                  <a:pt x="2059186" y="1502"/>
                </a:cubicBez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38"/>
          <p:cNvSpPr>
            <a:spLocks noGrp="1"/>
          </p:cNvSpPr>
          <p:nvPr>
            <p:ph type="pic" idx="4"/>
          </p:nvPr>
        </p:nvSpPr>
        <p:spPr>
          <a:xfrm>
            <a:off x="5947237" y="4273144"/>
            <a:ext cx="2243178" cy="1612362"/>
          </a:xfrm>
          <a:prstGeom prst="roundRect">
            <a:avLst>
              <a:gd name="adj" fmla="val 5173"/>
            </a:avLst>
          </a:prstGeom>
          <a:solidFill>
            <a:schemeClr val="lt1"/>
          </a:solidFill>
          <a:ln>
            <a:noFill/>
          </a:ln>
          <a:effectLst>
            <a:outerShdw blurRad="165100" dist="279400" dir="8100000" algn="tr" rotWithShape="0">
              <a:srgbClr val="000000">
                <a:alpha val="49803"/>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38"/>
          <p:cNvSpPr>
            <a:spLocks noGrp="1"/>
          </p:cNvSpPr>
          <p:nvPr>
            <p:ph type="pic" idx="5"/>
          </p:nvPr>
        </p:nvSpPr>
        <p:spPr>
          <a:xfrm>
            <a:off x="1247517" y="4273144"/>
            <a:ext cx="2243178" cy="1612362"/>
          </a:xfrm>
          <a:prstGeom prst="roundRect">
            <a:avLst>
              <a:gd name="adj" fmla="val 5173"/>
            </a:avLst>
          </a:prstGeom>
          <a:solidFill>
            <a:schemeClr val="lt1"/>
          </a:solidFill>
          <a:ln>
            <a:noFill/>
          </a:ln>
          <a:effectLst>
            <a:outerShdw blurRad="165100" dist="279400" dir="8100000" algn="tr" rotWithShape="0">
              <a:srgbClr val="000000">
                <a:alpha val="49803"/>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38"/>
          <p:cNvSpPr>
            <a:spLocks noGrp="1"/>
          </p:cNvSpPr>
          <p:nvPr>
            <p:ph type="pic" idx="6"/>
          </p:nvPr>
        </p:nvSpPr>
        <p:spPr>
          <a:xfrm>
            <a:off x="5947237" y="2524999"/>
            <a:ext cx="2243178" cy="1612362"/>
          </a:xfrm>
          <a:prstGeom prst="roundRect">
            <a:avLst>
              <a:gd name="adj" fmla="val 5173"/>
            </a:avLst>
          </a:prstGeom>
          <a:solidFill>
            <a:schemeClr val="lt1"/>
          </a:solidFill>
          <a:ln>
            <a:noFill/>
          </a:ln>
          <a:effectLst>
            <a:outerShdw blurRad="165100" dist="279400" dir="8100000" algn="tr" rotWithShape="0">
              <a:srgbClr val="000000">
                <a:alpha val="49803"/>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38"/>
          <p:cNvSpPr>
            <a:spLocks noGrp="1"/>
          </p:cNvSpPr>
          <p:nvPr>
            <p:ph type="pic" idx="7"/>
          </p:nvPr>
        </p:nvSpPr>
        <p:spPr>
          <a:xfrm>
            <a:off x="1247517" y="2524999"/>
            <a:ext cx="2243178" cy="1612362"/>
          </a:xfrm>
          <a:prstGeom prst="roundRect">
            <a:avLst>
              <a:gd name="adj" fmla="val 5173"/>
            </a:avLst>
          </a:prstGeom>
          <a:solidFill>
            <a:schemeClr val="lt1"/>
          </a:solidFill>
          <a:ln>
            <a:noFill/>
          </a:ln>
          <a:effectLst>
            <a:outerShdw blurRad="165100" dist="279400" dir="8100000" algn="tr" rotWithShape="0">
              <a:srgbClr val="000000">
                <a:alpha val="49803"/>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38"/>
          <p:cNvSpPr>
            <a:spLocks noGrp="1"/>
          </p:cNvSpPr>
          <p:nvPr>
            <p:ph type="pic" idx="8"/>
          </p:nvPr>
        </p:nvSpPr>
        <p:spPr>
          <a:xfrm>
            <a:off x="8297097" y="2524999"/>
            <a:ext cx="2243178" cy="1612362"/>
          </a:xfrm>
          <a:prstGeom prst="roundRect">
            <a:avLst>
              <a:gd name="adj" fmla="val 5173"/>
            </a:avLst>
          </a:prstGeom>
          <a:solidFill>
            <a:schemeClr val="lt1"/>
          </a:solidFill>
          <a:ln>
            <a:noFill/>
          </a:ln>
          <a:effectLst>
            <a:outerShdw blurRad="165100" dist="279400" dir="8100000" algn="tr" rotWithShape="0">
              <a:srgbClr val="000000">
                <a:alpha val="49803"/>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38"/>
          <p:cNvSpPr>
            <a:spLocks noGrp="1"/>
          </p:cNvSpPr>
          <p:nvPr>
            <p:ph type="pic" idx="9"/>
          </p:nvPr>
        </p:nvSpPr>
        <p:spPr>
          <a:xfrm>
            <a:off x="3597377" y="2524999"/>
            <a:ext cx="2243178" cy="1612362"/>
          </a:xfrm>
          <a:prstGeom prst="roundRect">
            <a:avLst>
              <a:gd name="adj" fmla="val 5173"/>
            </a:avLst>
          </a:prstGeom>
          <a:solidFill>
            <a:schemeClr val="lt1"/>
          </a:solidFill>
          <a:ln>
            <a:noFill/>
          </a:ln>
          <a:effectLst>
            <a:outerShdw blurRad="165100" dist="279400" dir="8100000" algn="tr" rotWithShape="0">
              <a:srgbClr val="000000">
                <a:alpha val="49803"/>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38"/>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181"/>
        <p:cNvGrpSpPr/>
        <p:nvPr/>
      </p:nvGrpSpPr>
      <p:grpSpPr>
        <a:xfrm>
          <a:off x="0" y="0"/>
          <a:ext cx="0" cy="0"/>
          <a:chOff x="0" y="0"/>
          <a:chExt cx="0" cy="0"/>
        </a:xfrm>
      </p:grpSpPr>
      <p:sp>
        <p:nvSpPr>
          <p:cNvPr id="182" name="Google Shape;182;p39"/>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39"/>
          <p:cNvSpPr>
            <a:spLocks noGrp="1"/>
          </p:cNvSpPr>
          <p:nvPr>
            <p:ph type="pic" idx="2"/>
          </p:nvPr>
        </p:nvSpPr>
        <p:spPr>
          <a:xfrm>
            <a:off x="1222484" y="1221377"/>
            <a:ext cx="2552682" cy="5042263"/>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39"/>
          <p:cNvSpPr>
            <a:spLocks noGrp="1"/>
          </p:cNvSpPr>
          <p:nvPr>
            <p:ph type="pic" idx="3"/>
          </p:nvPr>
        </p:nvSpPr>
        <p:spPr>
          <a:xfrm>
            <a:off x="3967821" y="1221377"/>
            <a:ext cx="4941047" cy="2207623"/>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 name="Google Shape;185;p39"/>
          <p:cNvSpPr>
            <a:spLocks noGrp="1"/>
          </p:cNvSpPr>
          <p:nvPr>
            <p:ph type="pic" idx="4"/>
          </p:nvPr>
        </p:nvSpPr>
        <p:spPr>
          <a:xfrm>
            <a:off x="3967821" y="3683725"/>
            <a:ext cx="4941047" cy="2579915"/>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39"/>
          <p:cNvSpPr>
            <a:spLocks noGrp="1"/>
          </p:cNvSpPr>
          <p:nvPr>
            <p:ph type="pic" idx="5"/>
          </p:nvPr>
        </p:nvSpPr>
        <p:spPr>
          <a:xfrm>
            <a:off x="9101523" y="3683725"/>
            <a:ext cx="2552682" cy="2579915"/>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39"/>
          <p:cNvSpPr>
            <a:spLocks noGrp="1"/>
          </p:cNvSpPr>
          <p:nvPr>
            <p:ph type="pic" idx="6"/>
          </p:nvPr>
        </p:nvSpPr>
        <p:spPr>
          <a:xfrm>
            <a:off x="9101523" y="1221377"/>
            <a:ext cx="2552682" cy="2207623"/>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8" name="Google Shape;188;p39"/>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189"/>
        <p:cNvGrpSpPr/>
        <p:nvPr/>
      </p:nvGrpSpPr>
      <p:grpSpPr>
        <a:xfrm>
          <a:off x="0" y="0"/>
          <a:ext cx="0" cy="0"/>
          <a:chOff x="0" y="0"/>
          <a:chExt cx="0" cy="0"/>
        </a:xfrm>
      </p:grpSpPr>
      <p:sp>
        <p:nvSpPr>
          <p:cNvPr id="190" name="Google Shape;190;p40"/>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40"/>
          <p:cNvSpPr>
            <a:spLocks noGrp="1"/>
          </p:cNvSpPr>
          <p:nvPr>
            <p:ph type="pic" idx="2"/>
          </p:nvPr>
        </p:nvSpPr>
        <p:spPr>
          <a:xfrm>
            <a:off x="1398606" y="1175347"/>
            <a:ext cx="2060026" cy="4507306"/>
          </a:xfrm>
          <a:prstGeom prst="roundRect">
            <a:avLst>
              <a:gd name="adj" fmla="val 7180"/>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2" name="Google Shape;192;p40"/>
          <p:cNvSpPr>
            <a:spLocks noGrp="1"/>
          </p:cNvSpPr>
          <p:nvPr>
            <p:ph type="pic" idx="3"/>
          </p:nvPr>
        </p:nvSpPr>
        <p:spPr>
          <a:xfrm>
            <a:off x="4142437" y="1175347"/>
            <a:ext cx="2060026" cy="4507306"/>
          </a:xfrm>
          <a:prstGeom prst="roundRect">
            <a:avLst>
              <a:gd name="adj" fmla="val 7180"/>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40"/>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94"/>
        <p:cNvGrpSpPr/>
        <p:nvPr/>
      </p:nvGrpSpPr>
      <p:grpSpPr>
        <a:xfrm>
          <a:off x="0" y="0"/>
          <a:ext cx="0" cy="0"/>
          <a:chOff x="0" y="0"/>
          <a:chExt cx="0" cy="0"/>
        </a:xfrm>
      </p:grpSpPr>
      <p:sp>
        <p:nvSpPr>
          <p:cNvPr id="195" name="Google Shape;195;p41"/>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6" name="Google Shape;196;p41" descr="Macbook.png"/>
          <p:cNvPicPr preferRelativeResize="0"/>
          <p:nvPr/>
        </p:nvPicPr>
        <p:blipFill rotWithShape="1">
          <a:blip r:embed="rId2">
            <a:alphaModFix/>
          </a:blip>
          <a:srcRect/>
          <a:stretch/>
        </p:blipFill>
        <p:spPr>
          <a:xfrm>
            <a:off x="1251814" y="1526888"/>
            <a:ext cx="5543436" cy="3643572"/>
          </a:xfrm>
          <a:prstGeom prst="rect">
            <a:avLst/>
          </a:prstGeom>
          <a:noFill/>
          <a:ln>
            <a:noFill/>
          </a:ln>
        </p:spPr>
      </p:pic>
      <p:sp>
        <p:nvSpPr>
          <p:cNvPr id="197" name="Google Shape;197;p41"/>
          <p:cNvSpPr>
            <a:spLocks noGrp="1"/>
          </p:cNvSpPr>
          <p:nvPr>
            <p:ph type="pic" idx="2"/>
          </p:nvPr>
        </p:nvSpPr>
        <p:spPr>
          <a:xfrm flipH="1">
            <a:off x="2140363" y="1985330"/>
            <a:ext cx="3754404" cy="2347866"/>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p41"/>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8"/>
        <p:cNvGrpSpPr/>
        <p:nvPr/>
      </p:nvGrpSpPr>
      <p:grpSpPr>
        <a:xfrm>
          <a:off x="0" y="0"/>
          <a:ext cx="0" cy="0"/>
          <a:chOff x="0" y="0"/>
          <a:chExt cx="0" cy="0"/>
        </a:xfrm>
      </p:grpSpPr>
      <p:sp>
        <p:nvSpPr>
          <p:cNvPr id="19" name="Google Shape;19;p14"/>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20;p14"/>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EF4E67"/>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21;p14"/>
          <p:cNvSpPr/>
          <p:nvPr/>
        </p:nvSpPr>
        <p:spPr>
          <a:xfrm>
            <a:off x="1227908" y="1580606"/>
            <a:ext cx="10306595" cy="377800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2;p14"/>
          <p:cNvSpPr>
            <a:spLocks noGrp="1"/>
          </p:cNvSpPr>
          <p:nvPr>
            <p:ph type="pic" idx="2"/>
          </p:nvPr>
        </p:nvSpPr>
        <p:spPr>
          <a:xfrm>
            <a:off x="1480456" y="1867989"/>
            <a:ext cx="2255521" cy="3122022"/>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14"/>
          <p:cNvSpPr>
            <a:spLocks noGrp="1"/>
          </p:cNvSpPr>
          <p:nvPr>
            <p:ph type="pic" idx="3"/>
          </p:nvPr>
        </p:nvSpPr>
        <p:spPr>
          <a:xfrm>
            <a:off x="3988525" y="1867989"/>
            <a:ext cx="2255521" cy="3122022"/>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14"/>
          <p:cNvSpPr>
            <a:spLocks noGrp="1"/>
          </p:cNvSpPr>
          <p:nvPr>
            <p:ph type="pic" idx="4"/>
          </p:nvPr>
        </p:nvSpPr>
        <p:spPr>
          <a:xfrm>
            <a:off x="6496594" y="1867989"/>
            <a:ext cx="2255521" cy="3122022"/>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14"/>
          <p:cNvSpPr>
            <a:spLocks noGrp="1"/>
          </p:cNvSpPr>
          <p:nvPr>
            <p:ph type="pic" idx="5"/>
          </p:nvPr>
        </p:nvSpPr>
        <p:spPr>
          <a:xfrm>
            <a:off x="9004663" y="1867989"/>
            <a:ext cx="2255521" cy="3122022"/>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199"/>
        <p:cNvGrpSpPr/>
        <p:nvPr/>
      </p:nvGrpSpPr>
      <p:grpSpPr>
        <a:xfrm>
          <a:off x="0" y="0"/>
          <a:ext cx="0" cy="0"/>
          <a:chOff x="0" y="0"/>
          <a:chExt cx="0" cy="0"/>
        </a:xfrm>
      </p:grpSpPr>
      <p:sp>
        <p:nvSpPr>
          <p:cNvPr id="200" name="Google Shape;200;p42"/>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42"/>
          <p:cNvPicPr preferRelativeResize="0"/>
          <p:nvPr/>
        </p:nvPicPr>
        <p:blipFill rotWithShape="1">
          <a:blip r:embed="rId2">
            <a:alphaModFix/>
          </a:blip>
          <a:srcRect/>
          <a:stretch/>
        </p:blipFill>
        <p:spPr>
          <a:xfrm flipH="1">
            <a:off x="-1080787" y="0"/>
            <a:ext cx="10289573" cy="6858000"/>
          </a:xfrm>
          <a:prstGeom prst="rect">
            <a:avLst/>
          </a:prstGeom>
          <a:noFill/>
          <a:ln>
            <a:noFill/>
          </a:ln>
          <a:effectLst>
            <a:outerShdw blurRad="165100" dist="88900" dir="2700000" algn="tl" rotWithShape="0">
              <a:srgbClr val="000000">
                <a:alpha val="40000"/>
              </a:srgbClr>
            </a:outerShdw>
          </a:effectLst>
        </p:spPr>
      </p:pic>
      <p:sp>
        <p:nvSpPr>
          <p:cNvPr id="202" name="Google Shape;202;p42"/>
          <p:cNvSpPr>
            <a:spLocks noGrp="1"/>
          </p:cNvSpPr>
          <p:nvPr>
            <p:ph type="pic" idx="2"/>
          </p:nvPr>
        </p:nvSpPr>
        <p:spPr>
          <a:xfrm flipH="1">
            <a:off x="2032001" y="1600881"/>
            <a:ext cx="4063999" cy="2630715"/>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42"/>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04"/>
        <p:cNvGrpSpPr/>
        <p:nvPr/>
      </p:nvGrpSpPr>
      <p:grpSpPr>
        <a:xfrm>
          <a:off x="0" y="0"/>
          <a:ext cx="0" cy="0"/>
          <a:chOff x="0" y="0"/>
          <a:chExt cx="0" cy="0"/>
        </a:xfrm>
      </p:grpSpPr>
      <p:sp>
        <p:nvSpPr>
          <p:cNvPr id="205" name="Google Shape;205;p43"/>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43"/>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43"/>
          <p:cNvSpPr/>
          <p:nvPr/>
        </p:nvSpPr>
        <p:spPr>
          <a:xfrm>
            <a:off x="1229880" y="1910033"/>
            <a:ext cx="2578916" cy="291594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43"/>
          <p:cNvSpPr>
            <a:spLocks noGrp="1"/>
          </p:cNvSpPr>
          <p:nvPr>
            <p:ph type="pic" idx="2"/>
          </p:nvPr>
        </p:nvSpPr>
        <p:spPr>
          <a:xfrm>
            <a:off x="1353497" y="2031999"/>
            <a:ext cx="2318618" cy="2598057"/>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43"/>
          <p:cNvSpPr/>
          <p:nvPr/>
        </p:nvSpPr>
        <p:spPr>
          <a:xfrm>
            <a:off x="5177765" y="1910033"/>
            <a:ext cx="2578916" cy="291594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43"/>
          <p:cNvSpPr>
            <a:spLocks noGrp="1"/>
          </p:cNvSpPr>
          <p:nvPr>
            <p:ph type="pic" idx="3"/>
          </p:nvPr>
        </p:nvSpPr>
        <p:spPr>
          <a:xfrm>
            <a:off x="5301382" y="2031999"/>
            <a:ext cx="2318618" cy="2598057"/>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43"/>
          <p:cNvSpPr/>
          <p:nvPr/>
        </p:nvSpPr>
        <p:spPr>
          <a:xfrm>
            <a:off x="9125650" y="1910033"/>
            <a:ext cx="2578916" cy="2915948"/>
          </a:xfrm>
          <a:prstGeom prst="roundRect">
            <a:avLst>
              <a:gd name="adj" fmla="val 4220"/>
            </a:avLst>
          </a:prstGeom>
          <a:solidFill>
            <a:schemeClr val="lt1"/>
          </a:solidFill>
          <a:ln>
            <a:noFill/>
          </a:ln>
          <a:effectLst>
            <a:outerShdw blurRad="215900" dist="266700" dir="2700000" algn="tl" rotWithShape="0">
              <a:srgbClr val="000000">
                <a:alpha val="6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43"/>
          <p:cNvSpPr>
            <a:spLocks noGrp="1"/>
          </p:cNvSpPr>
          <p:nvPr>
            <p:ph type="pic" idx="4"/>
          </p:nvPr>
        </p:nvSpPr>
        <p:spPr>
          <a:xfrm>
            <a:off x="9249267" y="2031999"/>
            <a:ext cx="2318618" cy="2598057"/>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213"/>
        <p:cNvGrpSpPr/>
        <p:nvPr/>
      </p:nvGrpSpPr>
      <p:grpSpPr>
        <a:xfrm>
          <a:off x="0" y="0"/>
          <a:ext cx="0" cy="0"/>
          <a:chOff x="0" y="0"/>
          <a:chExt cx="0" cy="0"/>
        </a:xfrm>
      </p:grpSpPr>
      <p:sp>
        <p:nvSpPr>
          <p:cNvPr id="214" name="Google Shape;214;p44"/>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44"/>
          <p:cNvSpPr/>
          <p:nvPr/>
        </p:nvSpPr>
        <p:spPr>
          <a:xfrm>
            <a:off x="1520981" y="2460170"/>
            <a:ext cx="2905876" cy="2903540"/>
          </a:xfrm>
          <a:prstGeom prst="roundRect">
            <a:avLst>
              <a:gd name="adj" fmla="val 11915"/>
            </a:avLst>
          </a:prstGeom>
          <a:gradFill>
            <a:gsLst>
              <a:gs pos="0">
                <a:srgbClr val="EC7173"/>
              </a:gs>
              <a:gs pos="100000">
                <a:srgbClr val="F2295B"/>
              </a:gs>
            </a:gsLst>
            <a:path path="circle">
              <a:fillToRect l="100000" b="100000"/>
            </a:path>
            <a:tileRect t="-100000" r="-100000"/>
          </a:gra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44"/>
          <p:cNvSpPr/>
          <p:nvPr/>
        </p:nvSpPr>
        <p:spPr>
          <a:xfrm>
            <a:off x="4886786" y="2460170"/>
            <a:ext cx="2905876" cy="2903540"/>
          </a:xfrm>
          <a:prstGeom prst="roundRect">
            <a:avLst>
              <a:gd name="adj" fmla="val 11915"/>
            </a:avLst>
          </a:prstGeom>
          <a:gradFill>
            <a:gsLst>
              <a:gs pos="0">
                <a:srgbClr val="EC7173"/>
              </a:gs>
              <a:gs pos="100000">
                <a:srgbClr val="F2295B"/>
              </a:gs>
            </a:gsLst>
            <a:path path="circle">
              <a:fillToRect l="100000" b="100000"/>
            </a:path>
            <a:tileRect t="-100000" r="-100000"/>
          </a:gra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44"/>
          <p:cNvSpPr/>
          <p:nvPr/>
        </p:nvSpPr>
        <p:spPr>
          <a:xfrm>
            <a:off x="8252591" y="2460170"/>
            <a:ext cx="2905876" cy="2903540"/>
          </a:xfrm>
          <a:prstGeom prst="roundRect">
            <a:avLst>
              <a:gd name="adj" fmla="val 11915"/>
            </a:avLst>
          </a:prstGeom>
          <a:gradFill>
            <a:gsLst>
              <a:gs pos="0">
                <a:srgbClr val="EC7173"/>
              </a:gs>
              <a:gs pos="100000">
                <a:srgbClr val="F2295B"/>
              </a:gs>
            </a:gsLst>
            <a:path path="circle">
              <a:fillToRect l="100000" b="100000"/>
            </a:path>
            <a:tileRect t="-100000" r="-100000"/>
          </a:gra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44"/>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219"/>
        <p:cNvGrpSpPr/>
        <p:nvPr/>
      </p:nvGrpSpPr>
      <p:grpSpPr>
        <a:xfrm>
          <a:off x="0" y="0"/>
          <a:ext cx="0" cy="0"/>
          <a:chOff x="0" y="0"/>
          <a:chExt cx="0" cy="0"/>
        </a:xfrm>
      </p:grpSpPr>
      <p:sp>
        <p:nvSpPr>
          <p:cNvPr id="220" name="Google Shape;220;p45"/>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45"/>
          <p:cNvSpPr>
            <a:spLocks noGrp="1"/>
          </p:cNvSpPr>
          <p:nvPr>
            <p:ph type="pic" idx="2"/>
          </p:nvPr>
        </p:nvSpPr>
        <p:spPr>
          <a:xfrm>
            <a:off x="6396444" y="1129782"/>
            <a:ext cx="4001589" cy="4598436"/>
          </a:xfrm>
          <a:prstGeom prst="roundRect">
            <a:avLst>
              <a:gd name="adj" fmla="val 7180"/>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45"/>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223"/>
        <p:cNvGrpSpPr/>
        <p:nvPr/>
      </p:nvGrpSpPr>
      <p:grpSpPr>
        <a:xfrm>
          <a:off x="0" y="0"/>
          <a:ext cx="0" cy="0"/>
          <a:chOff x="0" y="0"/>
          <a:chExt cx="0" cy="0"/>
        </a:xfrm>
      </p:grpSpPr>
      <p:sp>
        <p:nvSpPr>
          <p:cNvPr id="224" name="Google Shape;224;p46"/>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46"/>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5_Title Slide">
  <p:cSld name="35_Title Slide">
    <p:spTree>
      <p:nvGrpSpPr>
        <p:cNvPr id="1" name="Shape 226"/>
        <p:cNvGrpSpPr/>
        <p:nvPr/>
      </p:nvGrpSpPr>
      <p:grpSpPr>
        <a:xfrm>
          <a:off x="0" y="0"/>
          <a:ext cx="0" cy="0"/>
          <a:chOff x="0" y="0"/>
          <a:chExt cx="0" cy="0"/>
        </a:xfrm>
      </p:grpSpPr>
      <p:sp>
        <p:nvSpPr>
          <p:cNvPr id="227" name="Google Shape;227;p47"/>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47"/>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229"/>
        <p:cNvGrpSpPr/>
        <p:nvPr/>
      </p:nvGrpSpPr>
      <p:grpSpPr>
        <a:xfrm>
          <a:off x="0" y="0"/>
          <a:ext cx="0" cy="0"/>
          <a:chOff x="0" y="0"/>
          <a:chExt cx="0" cy="0"/>
        </a:xfrm>
      </p:grpSpPr>
      <p:sp>
        <p:nvSpPr>
          <p:cNvPr id="230" name="Google Shape;230;p48"/>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48"/>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232"/>
        <p:cNvGrpSpPr/>
        <p:nvPr/>
      </p:nvGrpSpPr>
      <p:grpSpPr>
        <a:xfrm>
          <a:off x="0" y="0"/>
          <a:ext cx="0" cy="0"/>
          <a:chOff x="0" y="0"/>
          <a:chExt cx="0" cy="0"/>
        </a:xfrm>
      </p:grpSpPr>
      <p:sp>
        <p:nvSpPr>
          <p:cNvPr id="233" name="Google Shape;233;p49"/>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49"/>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235"/>
        <p:cNvGrpSpPr/>
        <p:nvPr/>
      </p:nvGrpSpPr>
      <p:grpSpPr>
        <a:xfrm>
          <a:off x="0" y="0"/>
          <a:ext cx="0" cy="0"/>
          <a:chOff x="0" y="0"/>
          <a:chExt cx="0" cy="0"/>
        </a:xfrm>
      </p:grpSpPr>
      <p:sp>
        <p:nvSpPr>
          <p:cNvPr id="236" name="Google Shape;236;p50"/>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50"/>
          <p:cNvSpPr/>
          <p:nvPr/>
        </p:nvSpPr>
        <p:spPr>
          <a:xfrm>
            <a:off x="5254172" y="1480457"/>
            <a:ext cx="6444342" cy="3513822"/>
          </a:xfrm>
          <a:prstGeom prst="roundRect">
            <a:avLst>
              <a:gd name="adj" fmla="val 11915"/>
            </a:avLst>
          </a:prstGeom>
          <a:gradFill>
            <a:gsLst>
              <a:gs pos="0">
                <a:srgbClr val="EC7173"/>
              </a:gs>
              <a:gs pos="100000">
                <a:srgbClr val="F2295B"/>
              </a:gs>
            </a:gsLst>
            <a:path path="circle">
              <a:fillToRect l="100000" b="100000"/>
            </a:path>
            <a:tileRect t="-100000" r="-100000"/>
          </a:gra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50"/>
          <p:cNvSpPr>
            <a:spLocks noGrp="1"/>
          </p:cNvSpPr>
          <p:nvPr>
            <p:ph type="pic" idx="2"/>
          </p:nvPr>
        </p:nvSpPr>
        <p:spPr>
          <a:xfrm>
            <a:off x="5254172" y="2293257"/>
            <a:ext cx="6444342" cy="1888222"/>
          </a:xfrm>
          <a:prstGeom prst="roundRect">
            <a:avLst>
              <a:gd name="adj" fmla="val 5173"/>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9" name="Google Shape;239;p50"/>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9D99F5-B173-44E7-9982-448FBD66F6F5}"/>
              </a:ext>
            </a:extLst>
          </p:cNvPr>
          <p:cNvSpPr/>
          <p:nvPr userDrawn="1"/>
        </p:nvSpPr>
        <p:spPr>
          <a:xfrm>
            <a:off x="0" y="0"/>
            <a:ext cx="12192000" cy="6858000"/>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Freeform: Shape 4">
            <a:extLst>
              <a:ext uri="{FF2B5EF4-FFF2-40B4-BE49-F238E27FC236}">
                <a16:creationId xmlns:a16="http://schemas.microsoft.com/office/drawing/2014/main" id="{95F0C693-3553-4FCD-9ADA-9B51888B622C}"/>
              </a:ext>
            </a:extLst>
          </p:cNvPr>
          <p:cNvSpPr/>
          <p:nvPr userDrawn="1"/>
        </p:nvSpPr>
        <p:spPr>
          <a:xfrm>
            <a:off x="0" y="2524803"/>
            <a:ext cx="899200" cy="1808393"/>
          </a:xfrm>
          <a:custGeom>
            <a:avLst/>
            <a:gdLst>
              <a:gd name="connsiteX0" fmla="*/ 0 w 899200"/>
              <a:gd name="connsiteY0" fmla="*/ 0 h 1808393"/>
              <a:gd name="connsiteX1" fmla="*/ 87214 w 899200"/>
              <a:gd name="connsiteY1" fmla="*/ 4404 h 1808393"/>
              <a:gd name="connsiteX2" fmla="*/ 899200 w 899200"/>
              <a:gd name="connsiteY2" fmla="*/ 904196 h 1808393"/>
              <a:gd name="connsiteX3" fmla="*/ 87214 w 899200"/>
              <a:gd name="connsiteY3" fmla="*/ 1803989 h 1808393"/>
              <a:gd name="connsiteX4" fmla="*/ 0 w 899200"/>
              <a:gd name="connsiteY4" fmla="*/ 1808393 h 180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200" h="1808393">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flip="none" rotWithShape="1">
            <a:gsLst>
              <a:gs pos="0">
                <a:srgbClr val="EC7173"/>
              </a:gs>
              <a:gs pos="100000">
                <a:srgbClr val="F2295B"/>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Picture Placeholder 3">
            <a:extLst>
              <a:ext uri="{FF2B5EF4-FFF2-40B4-BE49-F238E27FC236}">
                <a16:creationId xmlns:a16="http://schemas.microsoft.com/office/drawing/2014/main" id="{784E8854-6102-4293-815A-EA6019687D80}"/>
              </a:ext>
            </a:extLst>
          </p:cNvPr>
          <p:cNvSpPr>
            <a:spLocks noGrp="1"/>
          </p:cNvSpPr>
          <p:nvPr>
            <p:ph type="pic" sz="quarter" idx="17"/>
          </p:nvPr>
        </p:nvSpPr>
        <p:spPr>
          <a:xfrm>
            <a:off x="8694056" y="834572"/>
            <a:ext cx="3091543" cy="3940628"/>
          </a:xfrm>
          <a:prstGeom prst="rect">
            <a:avLst/>
          </a:prstGeom>
          <a:pattFill prst="divot">
            <a:fgClr>
              <a:schemeClr val="accent1"/>
            </a:fgClr>
            <a:bgClr>
              <a:schemeClr val="bg1"/>
            </a:bgClr>
          </a:patt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7" name="Picture Placeholder 3">
            <a:extLst>
              <a:ext uri="{FF2B5EF4-FFF2-40B4-BE49-F238E27FC236}">
                <a16:creationId xmlns:a16="http://schemas.microsoft.com/office/drawing/2014/main" id="{F0A26327-9286-40EA-9B4B-A99399638B8B}"/>
              </a:ext>
            </a:extLst>
          </p:cNvPr>
          <p:cNvSpPr>
            <a:spLocks noGrp="1"/>
          </p:cNvSpPr>
          <p:nvPr>
            <p:ph type="pic" sz="quarter" idx="18"/>
          </p:nvPr>
        </p:nvSpPr>
        <p:spPr>
          <a:xfrm>
            <a:off x="5442856" y="834572"/>
            <a:ext cx="3091543" cy="3940628"/>
          </a:xfrm>
          <a:prstGeom prst="rect">
            <a:avLst/>
          </a:prstGeom>
          <a:pattFill prst="divot">
            <a:fgClr>
              <a:schemeClr val="accent1"/>
            </a:fgClr>
            <a:bgClr>
              <a:schemeClr val="bg1"/>
            </a:bgClr>
          </a:patt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Tree>
    <p:extLst>
      <p:ext uri="{BB962C8B-B14F-4D97-AF65-F5344CB8AC3E}">
        <p14:creationId xmlns:p14="http://schemas.microsoft.com/office/powerpoint/2010/main" val="1719226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6"/>
        <p:cNvGrpSpPr/>
        <p:nvPr/>
      </p:nvGrpSpPr>
      <p:grpSpPr>
        <a:xfrm>
          <a:off x="0" y="0"/>
          <a:ext cx="0" cy="0"/>
          <a:chOff x="0" y="0"/>
          <a:chExt cx="0" cy="0"/>
        </a:xfrm>
      </p:grpSpPr>
      <p:sp>
        <p:nvSpPr>
          <p:cNvPr id="27" name="Google Shape;27;p15"/>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15"/>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p15"/>
          <p:cNvSpPr>
            <a:spLocks noGrp="1"/>
          </p:cNvSpPr>
          <p:nvPr>
            <p:ph type="pic" idx="2"/>
          </p:nvPr>
        </p:nvSpPr>
        <p:spPr>
          <a:xfrm rot="-1800000">
            <a:off x="1329825" y="1515889"/>
            <a:ext cx="3535681" cy="2207623"/>
          </a:xfrm>
          <a:prstGeom prst="roundRect">
            <a:avLst>
              <a:gd name="adj" fmla="val 5173"/>
            </a:avLst>
          </a:prstGeom>
          <a:solidFill>
            <a:schemeClr val="lt1"/>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15"/>
          <p:cNvSpPr>
            <a:spLocks noGrp="1"/>
          </p:cNvSpPr>
          <p:nvPr>
            <p:ph type="pic" idx="3"/>
          </p:nvPr>
        </p:nvSpPr>
        <p:spPr>
          <a:xfrm rot="-776416">
            <a:off x="1786365" y="1884077"/>
            <a:ext cx="3535681" cy="2207623"/>
          </a:xfrm>
          <a:prstGeom prst="roundRect">
            <a:avLst>
              <a:gd name="adj" fmla="val 5173"/>
            </a:avLst>
          </a:prstGeom>
          <a:solidFill>
            <a:schemeClr val="lt1"/>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15"/>
          <p:cNvSpPr>
            <a:spLocks noGrp="1"/>
          </p:cNvSpPr>
          <p:nvPr>
            <p:ph type="pic" idx="4"/>
          </p:nvPr>
        </p:nvSpPr>
        <p:spPr>
          <a:xfrm rot="-482544">
            <a:off x="2123189" y="2377441"/>
            <a:ext cx="3535681" cy="2207623"/>
          </a:xfrm>
          <a:prstGeom prst="roundRect">
            <a:avLst>
              <a:gd name="adj" fmla="val 5173"/>
            </a:avLst>
          </a:prstGeom>
          <a:solidFill>
            <a:schemeClr val="lt1"/>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15"/>
          <p:cNvSpPr>
            <a:spLocks noGrp="1"/>
          </p:cNvSpPr>
          <p:nvPr>
            <p:ph type="pic" idx="5"/>
          </p:nvPr>
        </p:nvSpPr>
        <p:spPr>
          <a:xfrm>
            <a:off x="2329403" y="2769326"/>
            <a:ext cx="3535681" cy="2207623"/>
          </a:xfrm>
          <a:prstGeom prst="roundRect">
            <a:avLst>
              <a:gd name="adj" fmla="val 5173"/>
            </a:avLst>
          </a:prstGeom>
          <a:solidFill>
            <a:schemeClr val="lt1"/>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33"/>
        <p:cNvGrpSpPr/>
        <p:nvPr/>
      </p:nvGrpSpPr>
      <p:grpSpPr>
        <a:xfrm>
          <a:off x="0" y="0"/>
          <a:ext cx="0" cy="0"/>
          <a:chOff x="0" y="0"/>
          <a:chExt cx="0" cy="0"/>
        </a:xfrm>
      </p:grpSpPr>
      <p:sp>
        <p:nvSpPr>
          <p:cNvPr id="34" name="Google Shape;34;p16"/>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16"/>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16"/>
          <p:cNvSpPr>
            <a:spLocks noGrp="1"/>
          </p:cNvSpPr>
          <p:nvPr>
            <p:ph type="pic" idx="2"/>
          </p:nvPr>
        </p:nvSpPr>
        <p:spPr>
          <a:xfrm>
            <a:off x="8694056" y="834572"/>
            <a:ext cx="3091543" cy="3940628"/>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16"/>
          <p:cNvSpPr>
            <a:spLocks noGrp="1"/>
          </p:cNvSpPr>
          <p:nvPr>
            <p:ph type="pic" idx="3"/>
          </p:nvPr>
        </p:nvSpPr>
        <p:spPr>
          <a:xfrm>
            <a:off x="5442856" y="834572"/>
            <a:ext cx="3091543" cy="3940628"/>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45"/>
        <p:cNvGrpSpPr/>
        <p:nvPr/>
      </p:nvGrpSpPr>
      <p:grpSpPr>
        <a:xfrm>
          <a:off x="0" y="0"/>
          <a:ext cx="0" cy="0"/>
          <a:chOff x="0" y="0"/>
          <a:chExt cx="0" cy="0"/>
        </a:xfrm>
      </p:grpSpPr>
      <p:sp>
        <p:nvSpPr>
          <p:cNvPr id="46" name="Google Shape;46;p18"/>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18"/>
          <p:cNvSpPr>
            <a:spLocks noGrp="1"/>
          </p:cNvSpPr>
          <p:nvPr>
            <p:ph type="pic" idx="2"/>
          </p:nvPr>
        </p:nvSpPr>
        <p:spPr>
          <a:xfrm>
            <a:off x="6636775" y="1353456"/>
            <a:ext cx="5555224" cy="4151086"/>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18"/>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49"/>
        <p:cNvGrpSpPr/>
        <p:nvPr/>
      </p:nvGrpSpPr>
      <p:grpSpPr>
        <a:xfrm>
          <a:off x="0" y="0"/>
          <a:ext cx="0" cy="0"/>
          <a:chOff x="0" y="0"/>
          <a:chExt cx="0" cy="0"/>
        </a:xfrm>
      </p:grpSpPr>
      <p:sp>
        <p:nvSpPr>
          <p:cNvPr id="50" name="Google Shape;50;p19"/>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19"/>
          <p:cNvSpPr/>
          <p:nvPr/>
        </p:nvSpPr>
        <p:spPr>
          <a:xfrm flipH="1">
            <a:off x="4184468" y="-1"/>
            <a:ext cx="8007532" cy="6858000"/>
          </a:xfrm>
          <a:custGeom>
            <a:avLst/>
            <a:gdLst/>
            <a:ahLst/>
            <a:cxnLst/>
            <a:rect l="l" t="t" r="r" b="b"/>
            <a:pathLst>
              <a:path w="8007532" h="6858000" extrusionOk="0">
                <a:moveTo>
                  <a:pt x="0" y="6858000"/>
                </a:moveTo>
                <a:lnTo>
                  <a:pt x="0" y="0"/>
                </a:lnTo>
                <a:cubicBezTo>
                  <a:pt x="1066074" y="596537"/>
                  <a:pt x="2117634" y="1950721"/>
                  <a:pt x="2277291" y="3370217"/>
                </a:cubicBezTo>
                <a:cubicBezTo>
                  <a:pt x="2436948" y="4789713"/>
                  <a:pt x="4392023" y="4487092"/>
                  <a:pt x="5347063" y="5068389"/>
                </a:cubicBezTo>
                <a:cubicBezTo>
                  <a:pt x="6302103" y="5649686"/>
                  <a:pt x="5883366" y="6159138"/>
                  <a:pt x="8007532" y="6858000"/>
                </a:cubicBezTo>
                <a:lnTo>
                  <a:pt x="0" y="6858000"/>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 name="Google Shape;52;p19"/>
          <p:cNvPicPr preferRelativeResize="0"/>
          <p:nvPr/>
        </p:nvPicPr>
        <p:blipFill rotWithShape="1">
          <a:blip r:embed="rId2">
            <a:alphaModFix/>
          </a:blip>
          <a:srcRect/>
          <a:stretch/>
        </p:blipFill>
        <p:spPr>
          <a:xfrm>
            <a:off x="5283200" y="0"/>
            <a:ext cx="6858000" cy="6858000"/>
          </a:xfrm>
          <a:prstGeom prst="rect">
            <a:avLst/>
          </a:prstGeom>
          <a:noFill/>
          <a:ln>
            <a:noFill/>
          </a:ln>
          <a:effectLst>
            <a:outerShdw blurRad="101600" dist="88900" dir="2700000" algn="tl" rotWithShape="0">
              <a:srgbClr val="000000">
                <a:alpha val="35686"/>
              </a:srgbClr>
            </a:outerShdw>
          </a:effectLst>
        </p:spPr>
      </p:pic>
      <p:sp>
        <p:nvSpPr>
          <p:cNvPr id="53" name="Google Shape;53;p19"/>
          <p:cNvSpPr>
            <a:spLocks noGrp="1"/>
          </p:cNvSpPr>
          <p:nvPr>
            <p:ph type="pic" idx="2"/>
          </p:nvPr>
        </p:nvSpPr>
        <p:spPr>
          <a:xfrm>
            <a:off x="7362135" y="1497496"/>
            <a:ext cx="2209800" cy="3874604"/>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19"/>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55"/>
        <p:cNvGrpSpPr/>
        <p:nvPr/>
      </p:nvGrpSpPr>
      <p:grpSpPr>
        <a:xfrm>
          <a:off x="0" y="0"/>
          <a:ext cx="0" cy="0"/>
          <a:chOff x="0" y="0"/>
          <a:chExt cx="0" cy="0"/>
        </a:xfrm>
      </p:grpSpPr>
      <p:sp>
        <p:nvSpPr>
          <p:cNvPr id="56" name="Google Shape;56;p20"/>
          <p:cNvSpPr/>
          <p:nvPr/>
        </p:nvSpPr>
        <p:spPr>
          <a:xfrm>
            <a:off x="0" y="0"/>
            <a:ext cx="12192000" cy="68580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20"/>
          <p:cNvSpPr/>
          <p:nvPr/>
        </p:nvSpPr>
        <p:spPr>
          <a:xfrm>
            <a:off x="2324640" y="2351314"/>
            <a:ext cx="3540090" cy="2873416"/>
          </a:xfrm>
          <a:custGeom>
            <a:avLst/>
            <a:gdLst/>
            <a:ahLst/>
            <a:cxnLst/>
            <a:rect l="l" t="t" r="r" b="b"/>
            <a:pathLst>
              <a:path w="1950524" h="1583200" extrusionOk="0">
                <a:moveTo>
                  <a:pt x="1643716" y="579"/>
                </a:moveTo>
                <a:cubicBezTo>
                  <a:pt x="1532769" y="-4704"/>
                  <a:pt x="1421821" y="26995"/>
                  <a:pt x="1316157" y="61336"/>
                </a:cubicBezTo>
                <a:cubicBezTo>
                  <a:pt x="1049356" y="143226"/>
                  <a:pt x="779913" y="222474"/>
                  <a:pt x="513111" y="304363"/>
                </a:cubicBezTo>
                <a:cubicBezTo>
                  <a:pt x="407447" y="336062"/>
                  <a:pt x="301783" y="367762"/>
                  <a:pt x="211969" y="433802"/>
                </a:cubicBezTo>
                <a:cubicBezTo>
                  <a:pt x="87813" y="520974"/>
                  <a:pt x="8565" y="668904"/>
                  <a:pt x="641" y="819475"/>
                </a:cubicBezTo>
                <a:cubicBezTo>
                  <a:pt x="-7284" y="970046"/>
                  <a:pt x="58756" y="1123259"/>
                  <a:pt x="174986" y="1223640"/>
                </a:cubicBezTo>
                <a:cubicBezTo>
                  <a:pt x="307066" y="1337229"/>
                  <a:pt x="489336" y="1374211"/>
                  <a:pt x="655757" y="1432327"/>
                </a:cubicBezTo>
                <a:cubicBezTo>
                  <a:pt x="806329" y="1482517"/>
                  <a:pt x="954258" y="1553840"/>
                  <a:pt x="1112754" y="1577615"/>
                </a:cubicBezTo>
                <a:cubicBezTo>
                  <a:pt x="1271250" y="1598747"/>
                  <a:pt x="1450879" y="1561765"/>
                  <a:pt x="1545977" y="1434968"/>
                </a:cubicBezTo>
                <a:cubicBezTo>
                  <a:pt x="1622583" y="1331946"/>
                  <a:pt x="1630508" y="1194583"/>
                  <a:pt x="1630508" y="1065144"/>
                </a:cubicBezTo>
                <a:cubicBezTo>
                  <a:pt x="1630508" y="935706"/>
                  <a:pt x="1625225" y="800984"/>
                  <a:pt x="1685981" y="687395"/>
                </a:cubicBezTo>
                <a:cubicBezTo>
                  <a:pt x="1725605" y="610789"/>
                  <a:pt x="1794287" y="550032"/>
                  <a:pt x="1849761" y="483992"/>
                </a:cubicBezTo>
                <a:cubicBezTo>
                  <a:pt x="1905234" y="417952"/>
                  <a:pt x="1955425" y="336062"/>
                  <a:pt x="1950141" y="248890"/>
                </a:cubicBezTo>
                <a:cubicBezTo>
                  <a:pt x="1944858" y="177566"/>
                  <a:pt x="1902593" y="111526"/>
                  <a:pt x="1847119" y="69261"/>
                </a:cubicBezTo>
                <a:cubicBezTo>
                  <a:pt x="1786362" y="24354"/>
                  <a:pt x="1715039" y="3221"/>
                  <a:pt x="1643716" y="579"/>
                </a:cubicBezTo>
                <a:close/>
              </a:path>
            </a:pathLst>
          </a:custGeom>
          <a:gradFill>
            <a:gsLst>
              <a:gs pos="0">
                <a:srgbClr val="EC7173"/>
              </a:gs>
              <a:gs pos="100000">
                <a:srgbClr val="F2295B"/>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20"/>
          <p:cNvSpPr>
            <a:spLocks noGrp="1"/>
          </p:cNvSpPr>
          <p:nvPr>
            <p:ph type="pic" idx="2"/>
          </p:nvPr>
        </p:nvSpPr>
        <p:spPr>
          <a:xfrm>
            <a:off x="1725530" y="-1"/>
            <a:ext cx="4738310" cy="6858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20"/>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60"/>
        <p:cNvGrpSpPr/>
        <p:nvPr/>
      </p:nvGrpSpPr>
      <p:grpSpPr>
        <a:xfrm>
          <a:off x="0" y="0"/>
          <a:ext cx="0" cy="0"/>
          <a:chOff x="0" y="0"/>
          <a:chExt cx="0" cy="0"/>
        </a:xfrm>
      </p:grpSpPr>
      <p:sp>
        <p:nvSpPr>
          <p:cNvPr id="61" name="Google Shape;61;p21"/>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 name="Google Shape;62;p21"/>
          <p:cNvSpPr>
            <a:spLocks noGrp="1"/>
          </p:cNvSpPr>
          <p:nvPr>
            <p:ph type="pic" idx="2"/>
          </p:nvPr>
        </p:nvSpPr>
        <p:spPr>
          <a:xfrm>
            <a:off x="6687864" y="1798794"/>
            <a:ext cx="4285186" cy="2463656"/>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21"/>
          <p:cNvSpPr/>
          <p:nvPr/>
        </p:nvSpPr>
        <p:spPr>
          <a:xfrm>
            <a:off x="0" y="2524803"/>
            <a:ext cx="899200" cy="1808393"/>
          </a:xfrm>
          <a:custGeom>
            <a:avLst/>
            <a:gdLst/>
            <a:ahLst/>
            <a:cxnLst/>
            <a:rect l="l" t="t" r="r" b="b"/>
            <a:pathLst>
              <a:path w="899200" h="1808393" extrusionOk="0">
                <a:moveTo>
                  <a:pt x="0" y="0"/>
                </a:moveTo>
                <a:lnTo>
                  <a:pt x="87214" y="4404"/>
                </a:lnTo>
                <a:cubicBezTo>
                  <a:pt x="543295" y="50721"/>
                  <a:pt x="899200" y="435895"/>
                  <a:pt x="899200" y="904196"/>
                </a:cubicBezTo>
                <a:cubicBezTo>
                  <a:pt x="899200" y="1372497"/>
                  <a:pt x="543295" y="1757671"/>
                  <a:pt x="87214" y="1803989"/>
                </a:cubicBezTo>
                <a:lnTo>
                  <a:pt x="0" y="1808393"/>
                </a:lnTo>
                <a:close/>
              </a:path>
            </a:pathLst>
          </a:custGeom>
          <a:gradFill>
            <a:gsLst>
              <a:gs pos="0">
                <a:srgbClr val="EC7173"/>
              </a:gs>
              <a:gs pos="100000">
                <a:srgbClr val="F2295B"/>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 descr="Un hombre en al aire con una tabla de surf&#10;&#10;Descripción generada automáticamente con confianza media"/>
          <p:cNvPicPr preferRelativeResize="0">
            <a:picLocks noGrp="1"/>
          </p:cNvPicPr>
          <p:nvPr>
            <p:ph type="pic" idx="2"/>
          </p:nvPr>
        </p:nvPicPr>
        <p:blipFill rotWithShape="1">
          <a:blip r:embed="rId3">
            <a:alphaModFix/>
          </a:blip>
          <a:srcRect t="7812" b="7813"/>
          <a:stretch/>
        </p:blipFill>
        <p:spPr>
          <a:xfrm>
            <a:off x="0" y="0"/>
            <a:ext cx="12191999" cy="6858000"/>
          </a:xfrm>
          <a:prstGeom prst="rect">
            <a:avLst/>
          </a:prstGeom>
          <a:solidFill>
            <a:schemeClr val="lt1"/>
          </a:solidFill>
          <a:ln>
            <a:noFill/>
          </a:ln>
        </p:spPr>
      </p:pic>
      <p:sp>
        <p:nvSpPr>
          <p:cNvPr id="245" name="Google Shape;245;p1"/>
          <p:cNvSpPr/>
          <p:nvPr/>
        </p:nvSpPr>
        <p:spPr>
          <a:xfrm>
            <a:off x="1" y="0"/>
            <a:ext cx="12191999" cy="6858000"/>
          </a:xfrm>
          <a:prstGeom prst="rect">
            <a:avLst/>
          </a:prstGeom>
          <a:solidFill>
            <a:srgbClr val="534D70">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6" name="Google Shape;246;p1"/>
          <p:cNvSpPr txBox="1"/>
          <p:nvPr/>
        </p:nvSpPr>
        <p:spPr>
          <a:xfrm>
            <a:off x="9125146" y="6447934"/>
            <a:ext cx="229913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dirty="0">
                <a:solidFill>
                  <a:schemeClr val="bg1"/>
                </a:solidFill>
                <a:latin typeface="Poppins"/>
                <a:ea typeface="Poppins"/>
                <a:cs typeface="Poppins"/>
                <a:sym typeface="Poppins"/>
              </a:rPr>
              <a:t>@spanish.gap.year</a:t>
            </a:r>
            <a:endParaRPr sz="1600" dirty="0">
              <a:solidFill>
                <a:schemeClr val="bg1"/>
              </a:solidFill>
            </a:endParaRPr>
          </a:p>
        </p:txBody>
      </p:sp>
      <p:sp>
        <p:nvSpPr>
          <p:cNvPr id="247" name="Google Shape;247;p1"/>
          <p:cNvSpPr/>
          <p:nvPr/>
        </p:nvSpPr>
        <p:spPr>
          <a:xfrm>
            <a:off x="0" y="5416882"/>
            <a:ext cx="8682087" cy="124645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000" b="1" i="1" dirty="0">
                <a:solidFill>
                  <a:schemeClr val="bg1"/>
                </a:solidFill>
                <a:latin typeface="Poppins"/>
                <a:ea typeface="Poppins"/>
                <a:cs typeface="Poppins"/>
                <a:sym typeface="Poppins"/>
              </a:rPr>
              <a:t>“Explore Spain by Train”</a:t>
            </a:r>
            <a:endParaRPr sz="5000" i="1" dirty="0">
              <a:solidFill>
                <a:schemeClr val="bg1"/>
              </a:solidFill>
            </a:endParaRPr>
          </a:p>
        </p:txBody>
      </p:sp>
      <p:pic>
        <p:nvPicPr>
          <p:cNvPr id="248" name="Google Shape;248;p1" descr="Texto&#10;&#10;Descripción generada automáticamente"/>
          <p:cNvPicPr preferRelativeResize="0"/>
          <p:nvPr/>
        </p:nvPicPr>
        <p:blipFill rotWithShape="1">
          <a:blip r:embed="rId4">
            <a:alphaModFix/>
          </a:blip>
          <a:srcRect/>
          <a:stretch/>
        </p:blipFill>
        <p:spPr>
          <a:xfrm>
            <a:off x="6617618" y="133107"/>
            <a:ext cx="5255202" cy="28806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0"/>
          <p:cNvSpPr>
            <a:spLocks noGrp="1"/>
          </p:cNvSpPr>
          <p:nvPr>
            <p:ph type="pic" idx="2"/>
          </p:nvPr>
        </p:nvSpPr>
        <p:spPr>
          <a:xfrm>
            <a:off x="6687864" y="1798794"/>
            <a:ext cx="4285186" cy="2463656"/>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spcBef>
                <a:spcPts val="1000"/>
              </a:spcBef>
              <a:spcAft>
                <a:spcPts val="0"/>
              </a:spcAft>
              <a:buNone/>
            </a:pPr>
            <a:endParaRPr/>
          </a:p>
        </p:txBody>
      </p:sp>
      <p:pic>
        <p:nvPicPr>
          <p:cNvPr id="408" name="Google Shape;408;p10"/>
          <p:cNvPicPr preferRelativeResize="0"/>
          <p:nvPr/>
        </p:nvPicPr>
        <p:blipFill rotWithShape="1">
          <a:blip r:embed="rId3">
            <a:alphaModFix/>
          </a:blip>
          <a:srcRect/>
          <a:stretch/>
        </p:blipFill>
        <p:spPr>
          <a:xfrm>
            <a:off x="6517580" y="985915"/>
            <a:ext cx="4683820" cy="4683818"/>
          </a:xfrm>
          <a:prstGeom prst="rect">
            <a:avLst/>
          </a:prstGeom>
          <a:noFill/>
          <a:ln>
            <a:noFill/>
          </a:ln>
        </p:spPr>
      </p:pic>
      <p:sp>
        <p:nvSpPr>
          <p:cNvPr id="409" name="Google Shape;409;p10"/>
          <p:cNvSpPr txBox="1"/>
          <p:nvPr/>
        </p:nvSpPr>
        <p:spPr>
          <a:xfrm>
            <a:off x="1428211" y="2341213"/>
            <a:ext cx="4522423"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900" b="1" dirty="0">
                <a:solidFill>
                  <a:srgbClr val="534D70"/>
                </a:solidFill>
                <a:latin typeface="Poppins"/>
                <a:ea typeface="Poppins"/>
                <a:cs typeface="Poppins"/>
                <a:sym typeface="Poppins"/>
              </a:rPr>
              <a:t>Continue the Conversation with</a:t>
            </a:r>
            <a:r>
              <a:rPr lang="en-US" sz="2900" b="1" dirty="0">
                <a:solidFill>
                  <a:srgbClr val="8935D4"/>
                </a:solidFill>
                <a:latin typeface="Poppins"/>
                <a:ea typeface="Poppins"/>
                <a:cs typeface="Poppins"/>
                <a:sym typeface="Poppins"/>
              </a:rPr>
              <a:t> </a:t>
            </a:r>
            <a:r>
              <a:rPr lang="en-US" sz="2900" b="1" dirty="0">
                <a:solidFill>
                  <a:srgbClr val="F2295B"/>
                </a:solidFill>
                <a:latin typeface="Poppins"/>
                <a:ea typeface="Poppins"/>
                <a:cs typeface="Poppins"/>
                <a:sym typeface="Poppins"/>
              </a:rPr>
              <a:t>Spanish Gap Year @</a:t>
            </a:r>
            <a:endParaRPr dirty="0"/>
          </a:p>
        </p:txBody>
      </p:sp>
      <p:sp>
        <p:nvSpPr>
          <p:cNvPr id="410" name="Google Shape;410;p10"/>
          <p:cNvSpPr/>
          <p:nvPr/>
        </p:nvSpPr>
        <p:spPr>
          <a:xfrm>
            <a:off x="1428211" y="4123177"/>
            <a:ext cx="7480737" cy="3093114"/>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7F7F7F"/>
              </a:buClr>
              <a:buSzPts val="1400"/>
            </a:pPr>
            <a:r>
              <a:rPr lang="en-US" sz="2000" b="1" dirty="0">
                <a:solidFill>
                  <a:schemeClr val="accent1">
                    <a:lumMod val="50000"/>
                  </a:schemeClr>
                </a:solidFill>
                <a:latin typeface="Poppins" panose="020B0604020202020204" charset="0"/>
                <a:ea typeface="Open Sans"/>
                <a:cs typeface="Poppins" panose="020B0604020202020204" charset="0"/>
                <a:sym typeface="Open Sans"/>
              </a:rPr>
              <a:t>www.spanishgapyear.com</a:t>
            </a:r>
            <a:endParaRPr sz="2000" dirty="0">
              <a:solidFill>
                <a:schemeClr val="accent1">
                  <a:lumMod val="50000"/>
                </a:schemeClr>
              </a:solidFill>
              <a:latin typeface="Poppins" panose="020B0604020202020204" charset="0"/>
              <a:cs typeface="Poppins" panose="020B0604020202020204" charset="0"/>
            </a:endParaRPr>
          </a:p>
          <a:p>
            <a:pPr marR="0" lvl="0" algn="just" rtl="0">
              <a:lnSpc>
                <a:spcPct val="150000"/>
              </a:lnSpc>
              <a:spcBef>
                <a:spcPts val="0"/>
              </a:spcBef>
              <a:spcAft>
                <a:spcPts val="0"/>
              </a:spcAft>
              <a:buClr>
                <a:srgbClr val="7F7F7F"/>
              </a:buClr>
              <a:buSzPts val="1400"/>
            </a:pPr>
            <a:r>
              <a:rPr lang="en-US" sz="2000" b="1" dirty="0">
                <a:solidFill>
                  <a:srgbClr val="FF0066"/>
                </a:solidFill>
                <a:latin typeface="Poppins" panose="020B0604020202020204" charset="0"/>
                <a:ea typeface="Open Sans"/>
                <a:cs typeface="Poppins" panose="020B0604020202020204" charset="0"/>
                <a:sym typeface="Open Sans"/>
              </a:rPr>
              <a:t>Phone / Text: +353 852329296</a:t>
            </a:r>
            <a:endParaRPr sz="2000" dirty="0">
              <a:solidFill>
                <a:srgbClr val="FF0066"/>
              </a:solidFill>
              <a:latin typeface="Poppins" panose="020B0604020202020204" charset="0"/>
              <a:cs typeface="Poppins" panose="020B0604020202020204" charset="0"/>
            </a:endParaRPr>
          </a:p>
          <a:p>
            <a:pPr marR="0" lvl="0" algn="just" rtl="0">
              <a:lnSpc>
                <a:spcPct val="150000"/>
              </a:lnSpc>
              <a:spcBef>
                <a:spcPts val="0"/>
              </a:spcBef>
              <a:spcAft>
                <a:spcPts val="0"/>
              </a:spcAft>
              <a:buClr>
                <a:srgbClr val="7F7F7F"/>
              </a:buClr>
              <a:buSzPts val="1400"/>
            </a:pPr>
            <a:r>
              <a:rPr lang="en-US" sz="2000" b="1" dirty="0">
                <a:solidFill>
                  <a:srgbClr val="002060"/>
                </a:solidFill>
                <a:latin typeface="Poppins" panose="020B0604020202020204" charset="0"/>
                <a:ea typeface="Open Sans"/>
                <a:cs typeface="Poppins" panose="020B0604020202020204" charset="0"/>
                <a:sym typeface="Open Sans"/>
              </a:rPr>
              <a:t>info@spanishgapyear.com</a:t>
            </a:r>
            <a:endParaRPr sz="2000" dirty="0">
              <a:solidFill>
                <a:srgbClr val="002060"/>
              </a:solidFill>
              <a:latin typeface="Poppins" panose="020B0604020202020204" charset="0"/>
              <a:cs typeface="Poppins" panose="020B0604020202020204" charset="0"/>
            </a:endParaRPr>
          </a:p>
          <a:p>
            <a:pPr marR="0" lvl="0" algn="just" rtl="0">
              <a:lnSpc>
                <a:spcPct val="150000"/>
              </a:lnSpc>
              <a:spcBef>
                <a:spcPts val="0"/>
              </a:spcBef>
              <a:spcAft>
                <a:spcPts val="0"/>
              </a:spcAft>
              <a:buClr>
                <a:srgbClr val="7F7F7F"/>
              </a:buClr>
              <a:buSzPts val="1400"/>
            </a:pPr>
            <a:r>
              <a:rPr lang="en-US" sz="2000" b="1" dirty="0" err="1">
                <a:solidFill>
                  <a:srgbClr val="FF0066"/>
                </a:solidFill>
                <a:latin typeface="Poppins" panose="020B0604020202020204" charset="0"/>
                <a:ea typeface="Open Sans"/>
                <a:cs typeface="Poppins" panose="020B0604020202020204" charset="0"/>
                <a:sym typeface="Open Sans"/>
              </a:rPr>
              <a:t>insta</a:t>
            </a:r>
            <a:r>
              <a:rPr lang="en-US" sz="2000" b="1" dirty="0">
                <a:solidFill>
                  <a:srgbClr val="FF0066"/>
                </a:solidFill>
                <a:latin typeface="Poppins" panose="020B0604020202020204" charset="0"/>
                <a:ea typeface="Open Sans"/>
                <a:cs typeface="Poppins" panose="020B0604020202020204" charset="0"/>
                <a:sym typeface="Open Sans"/>
              </a:rPr>
              <a:t>: @spanish.gap.year</a:t>
            </a:r>
          </a:p>
          <a:p>
            <a:pPr algn="just">
              <a:lnSpc>
                <a:spcPct val="150000"/>
              </a:lnSpc>
              <a:buClr>
                <a:srgbClr val="7F7F7F"/>
              </a:buClr>
              <a:buSzPts val="1400"/>
            </a:pPr>
            <a:r>
              <a:rPr lang="en-US" sz="3000" b="1" dirty="0">
                <a:solidFill>
                  <a:srgbClr val="002060"/>
                </a:solidFill>
                <a:latin typeface="Poppins" panose="020B0604020202020204" charset="0"/>
                <a:ea typeface="Open Sans"/>
                <a:cs typeface="Poppins" panose="020B0604020202020204" charset="0"/>
                <a:sym typeface="Open Sans"/>
              </a:rPr>
              <a:t>Arantxa López – Program Director</a:t>
            </a:r>
            <a:endParaRPr lang="en-US" sz="3000" dirty="0">
              <a:solidFill>
                <a:srgbClr val="002060"/>
              </a:solidFill>
              <a:latin typeface="Poppins" panose="020B0604020202020204" charset="0"/>
              <a:cs typeface="Poppins" panose="020B0604020202020204" charset="0"/>
            </a:endParaRPr>
          </a:p>
          <a:p>
            <a:pPr marR="0" lvl="0" algn="just" rtl="0">
              <a:lnSpc>
                <a:spcPct val="150000"/>
              </a:lnSpc>
              <a:spcBef>
                <a:spcPts val="0"/>
              </a:spcBef>
              <a:spcAft>
                <a:spcPts val="0"/>
              </a:spcAft>
              <a:buClr>
                <a:srgbClr val="7F7F7F"/>
              </a:buClr>
              <a:buSzPts val="1400"/>
            </a:pPr>
            <a:endParaRPr sz="2000" dirty="0">
              <a:solidFill>
                <a:srgbClr val="FF0066"/>
              </a:solidFill>
              <a:latin typeface="Poppins" panose="020B0604020202020204" charset="0"/>
              <a:cs typeface="Poppins" panose="020B0604020202020204" charset="0"/>
            </a:endParaRPr>
          </a:p>
        </p:txBody>
      </p:sp>
      <p:grpSp>
        <p:nvGrpSpPr>
          <p:cNvPr id="411" name="Google Shape;411;p10"/>
          <p:cNvGrpSpPr/>
          <p:nvPr/>
        </p:nvGrpSpPr>
        <p:grpSpPr>
          <a:xfrm>
            <a:off x="1428211" y="1098766"/>
            <a:ext cx="4522422" cy="746329"/>
            <a:chOff x="4275162" y="4800895"/>
            <a:chExt cx="1582276" cy="457374"/>
          </a:xfrm>
        </p:grpSpPr>
        <p:sp>
          <p:nvSpPr>
            <p:cNvPr id="412" name="Google Shape;412;p10"/>
            <p:cNvSpPr/>
            <p:nvPr/>
          </p:nvSpPr>
          <p:spPr>
            <a:xfrm>
              <a:off x="4275162" y="4800895"/>
              <a:ext cx="1582276" cy="457374"/>
            </a:xfrm>
            <a:prstGeom prst="roundRect">
              <a:avLst>
                <a:gd name="adj" fmla="val 18617"/>
              </a:avLst>
            </a:prstGeom>
            <a:solidFill>
              <a:srgbClr val="F2295B"/>
            </a:soli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10"/>
            <p:cNvSpPr txBox="1"/>
            <p:nvPr/>
          </p:nvSpPr>
          <p:spPr>
            <a:xfrm>
              <a:off x="4608826" y="4824478"/>
              <a:ext cx="1248612" cy="433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lt1"/>
                  </a:solidFill>
                  <a:latin typeface="Poppins"/>
                  <a:ea typeface="Poppins"/>
                  <a:cs typeface="Poppins"/>
                  <a:sym typeface="Poppins"/>
                </a:rPr>
                <a:t>Let’s talk!</a:t>
              </a:r>
              <a:endParaRPr sz="4000" dirty="0"/>
            </a:p>
          </p:txBody>
        </p:sp>
      </p:grpSp>
      <p:sp>
        <p:nvSpPr>
          <p:cNvPr id="414" name="Google Shape;414;p10"/>
          <p:cNvSpPr txBox="1"/>
          <p:nvPr/>
        </p:nvSpPr>
        <p:spPr>
          <a:xfrm>
            <a:off x="9162854" y="6482612"/>
            <a:ext cx="2261429"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534D70"/>
                </a:solidFill>
                <a:latin typeface="Poppins"/>
                <a:ea typeface="Poppins"/>
                <a:cs typeface="Poppins"/>
                <a:sym typeface="Poppins"/>
              </a:rPr>
              <a:t>@spanish.gap.year</a:t>
            </a:r>
            <a:endParaRPr sz="1600" dirty="0"/>
          </a:p>
        </p:txBody>
      </p:sp>
      <p:pic>
        <p:nvPicPr>
          <p:cNvPr id="415" name="Google Shape;415;p10"/>
          <p:cNvPicPr preferRelativeResize="0"/>
          <p:nvPr/>
        </p:nvPicPr>
        <p:blipFill rotWithShape="1">
          <a:blip r:embed="rId4">
            <a:alphaModFix/>
          </a:blip>
          <a:srcRect/>
          <a:stretch/>
        </p:blipFill>
        <p:spPr>
          <a:xfrm>
            <a:off x="6752490" y="1820561"/>
            <a:ext cx="4206491" cy="24092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
          <p:cNvSpPr/>
          <p:nvPr/>
        </p:nvSpPr>
        <p:spPr>
          <a:xfrm>
            <a:off x="630495" y="4906914"/>
            <a:ext cx="576055" cy="404189"/>
          </a:xfrm>
          <a:custGeom>
            <a:avLst/>
            <a:gdLst/>
            <a:ahLst/>
            <a:cxnLst/>
            <a:rect l="l" t="t" r="r" b="b"/>
            <a:pathLst>
              <a:path w="165507" h="116128" extrusionOk="0">
                <a:moveTo>
                  <a:pt x="128016" y="0"/>
                </a:moveTo>
                <a:lnTo>
                  <a:pt x="165507" y="0"/>
                </a:lnTo>
                <a:lnTo>
                  <a:pt x="144933" y="48920"/>
                </a:lnTo>
                <a:cubicBezTo>
                  <a:pt x="154991" y="55626"/>
                  <a:pt x="160020" y="64998"/>
                  <a:pt x="160020" y="77038"/>
                </a:cubicBezTo>
                <a:cubicBezTo>
                  <a:pt x="160020" y="89077"/>
                  <a:pt x="156439" y="98602"/>
                  <a:pt x="149276" y="105613"/>
                </a:cubicBezTo>
                <a:cubicBezTo>
                  <a:pt x="142113" y="112623"/>
                  <a:pt x="133122" y="116128"/>
                  <a:pt x="122301" y="116128"/>
                </a:cubicBezTo>
                <a:cubicBezTo>
                  <a:pt x="111481" y="116128"/>
                  <a:pt x="102489" y="112776"/>
                  <a:pt x="95327" y="106070"/>
                </a:cubicBezTo>
                <a:cubicBezTo>
                  <a:pt x="88164" y="99364"/>
                  <a:pt x="84582" y="90678"/>
                  <a:pt x="84582" y="80010"/>
                </a:cubicBezTo>
                <a:cubicBezTo>
                  <a:pt x="84582" y="69342"/>
                  <a:pt x="87935" y="58826"/>
                  <a:pt x="94641" y="48463"/>
                </a:cubicBezTo>
                <a:close/>
                <a:moveTo>
                  <a:pt x="43434" y="0"/>
                </a:moveTo>
                <a:lnTo>
                  <a:pt x="80925" y="0"/>
                </a:lnTo>
                <a:lnTo>
                  <a:pt x="60351" y="48920"/>
                </a:lnTo>
                <a:cubicBezTo>
                  <a:pt x="70409" y="55626"/>
                  <a:pt x="75438" y="64998"/>
                  <a:pt x="75438" y="77038"/>
                </a:cubicBezTo>
                <a:cubicBezTo>
                  <a:pt x="75438" y="89077"/>
                  <a:pt x="71857" y="98602"/>
                  <a:pt x="64694" y="105613"/>
                </a:cubicBezTo>
                <a:cubicBezTo>
                  <a:pt x="57531" y="112623"/>
                  <a:pt x="48540" y="116128"/>
                  <a:pt x="37719" y="116128"/>
                </a:cubicBezTo>
                <a:cubicBezTo>
                  <a:pt x="26899" y="116128"/>
                  <a:pt x="17907" y="112776"/>
                  <a:pt x="10745" y="106070"/>
                </a:cubicBezTo>
                <a:cubicBezTo>
                  <a:pt x="3582" y="99364"/>
                  <a:pt x="0" y="90678"/>
                  <a:pt x="0" y="80010"/>
                </a:cubicBezTo>
                <a:cubicBezTo>
                  <a:pt x="0" y="69342"/>
                  <a:pt x="3353" y="58826"/>
                  <a:pt x="10059" y="48463"/>
                </a:cubicBezTo>
                <a:close/>
              </a:path>
            </a:pathLst>
          </a:custGeom>
          <a:solidFill>
            <a:srgbClr val="534D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2"/>
          <p:cNvSpPr txBox="1"/>
          <p:nvPr/>
        </p:nvSpPr>
        <p:spPr>
          <a:xfrm>
            <a:off x="8908331" y="6438507"/>
            <a:ext cx="23934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FFBE0B"/>
                </a:solidFill>
                <a:latin typeface="Poppins"/>
                <a:ea typeface="Poppins"/>
                <a:cs typeface="Poppins"/>
                <a:sym typeface="Poppins"/>
              </a:rPr>
              <a:t>@spanish.gap.year</a:t>
            </a:r>
            <a:endParaRPr sz="1600" dirty="0"/>
          </a:p>
        </p:txBody>
      </p:sp>
      <p:sp>
        <p:nvSpPr>
          <p:cNvPr id="255" name="Google Shape;255;p2"/>
          <p:cNvSpPr txBox="1"/>
          <p:nvPr/>
        </p:nvSpPr>
        <p:spPr>
          <a:xfrm>
            <a:off x="1193384" y="1908978"/>
            <a:ext cx="5570068"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b="1" dirty="0">
                <a:solidFill>
                  <a:srgbClr val="534D70"/>
                </a:solidFill>
                <a:latin typeface="Poppins"/>
                <a:ea typeface="Poppins"/>
                <a:cs typeface="Poppins"/>
                <a:sym typeface="Poppins"/>
              </a:rPr>
              <a:t>Arantxa López</a:t>
            </a:r>
            <a:endParaRPr sz="5000" dirty="0"/>
          </a:p>
        </p:txBody>
      </p:sp>
      <p:sp>
        <p:nvSpPr>
          <p:cNvPr id="256" name="Google Shape;256;p2"/>
          <p:cNvSpPr txBox="1"/>
          <p:nvPr/>
        </p:nvSpPr>
        <p:spPr>
          <a:xfrm>
            <a:off x="527901" y="859835"/>
            <a:ext cx="474168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F2295B"/>
                </a:solidFill>
                <a:latin typeface="Poppins"/>
                <a:ea typeface="Poppins"/>
                <a:cs typeface="Poppins"/>
                <a:sym typeface="Poppins"/>
              </a:rPr>
              <a:t>Program Director</a:t>
            </a:r>
            <a:endParaRPr sz="4000" dirty="0"/>
          </a:p>
        </p:txBody>
      </p:sp>
      <p:sp>
        <p:nvSpPr>
          <p:cNvPr id="257" name="Google Shape;257;p2"/>
          <p:cNvSpPr/>
          <p:nvPr/>
        </p:nvSpPr>
        <p:spPr>
          <a:xfrm>
            <a:off x="527901" y="4087288"/>
            <a:ext cx="6901035"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dirty="0">
                <a:solidFill>
                  <a:srgbClr val="F2295B"/>
                </a:solidFill>
                <a:latin typeface="Poppins"/>
                <a:ea typeface="Poppins"/>
                <a:cs typeface="Poppins"/>
                <a:sym typeface="Poppins"/>
              </a:rPr>
              <a:t>Phone/Text: +353 852329296</a:t>
            </a:r>
            <a:endParaRPr lang="en-US" sz="3000" dirty="0"/>
          </a:p>
        </p:txBody>
      </p:sp>
      <p:sp>
        <p:nvSpPr>
          <p:cNvPr id="258" name="Google Shape;258;p2"/>
          <p:cNvSpPr/>
          <p:nvPr/>
        </p:nvSpPr>
        <p:spPr>
          <a:xfrm>
            <a:off x="630495" y="5576773"/>
            <a:ext cx="9143999"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dirty="0">
                <a:solidFill>
                  <a:srgbClr val="F2295B"/>
                </a:solidFill>
                <a:latin typeface="Poppins"/>
                <a:ea typeface="Poppins"/>
                <a:cs typeface="Poppins"/>
                <a:sym typeface="Poppins"/>
              </a:rPr>
              <a:t>info@spanishgapyear.com</a:t>
            </a:r>
            <a:endParaRPr lang="en-US" sz="5000" dirty="0"/>
          </a:p>
        </p:txBody>
      </p:sp>
      <p:grpSp>
        <p:nvGrpSpPr>
          <p:cNvPr id="259" name="Google Shape;259;p2"/>
          <p:cNvGrpSpPr/>
          <p:nvPr/>
        </p:nvGrpSpPr>
        <p:grpSpPr>
          <a:xfrm>
            <a:off x="1854881" y="3229954"/>
            <a:ext cx="2568201" cy="478596"/>
            <a:chOff x="1238657" y="4610100"/>
            <a:chExt cx="2213203" cy="457374"/>
          </a:xfrm>
        </p:grpSpPr>
        <p:sp>
          <p:nvSpPr>
            <p:cNvPr id="260" name="Google Shape;260;p2"/>
            <p:cNvSpPr/>
            <p:nvPr/>
          </p:nvSpPr>
          <p:spPr>
            <a:xfrm>
              <a:off x="1238657" y="4610100"/>
              <a:ext cx="2213203" cy="457374"/>
            </a:xfrm>
            <a:prstGeom prst="roundRect">
              <a:avLst>
                <a:gd name="adj" fmla="val 18617"/>
              </a:avLst>
            </a:prstGeom>
            <a:solidFill>
              <a:srgbClr val="534D70"/>
            </a:soli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2"/>
            <p:cNvSpPr txBox="1"/>
            <p:nvPr/>
          </p:nvSpPr>
          <p:spPr>
            <a:xfrm>
              <a:off x="1465281" y="4712608"/>
              <a:ext cx="1312342" cy="2940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1"/>
                  </a:solidFill>
                  <a:latin typeface="Poppins"/>
                  <a:ea typeface="Poppins"/>
                  <a:cs typeface="Poppins"/>
                  <a:sym typeface="Poppins"/>
                </a:rPr>
                <a:t>Get in Touch</a:t>
              </a:r>
              <a:endParaRPr dirty="0"/>
            </a:p>
          </p:txBody>
        </p:sp>
        <p:sp>
          <p:nvSpPr>
            <p:cNvPr id="262" name="Google Shape;262;p2"/>
            <p:cNvSpPr/>
            <p:nvPr/>
          </p:nvSpPr>
          <p:spPr>
            <a:xfrm>
              <a:off x="2933022" y="4610100"/>
              <a:ext cx="518838" cy="457374"/>
            </a:xfrm>
            <a:custGeom>
              <a:avLst/>
              <a:gdLst/>
              <a:ahLst/>
              <a:cxnLst/>
              <a:rect l="l" t="t" r="r" b="b"/>
              <a:pathLst>
                <a:path w="772537" h="679526" extrusionOk="0">
                  <a:moveTo>
                    <a:pt x="0" y="0"/>
                  </a:moveTo>
                  <a:lnTo>
                    <a:pt x="659280" y="0"/>
                  </a:lnTo>
                  <a:cubicBezTo>
                    <a:pt x="721830" y="0"/>
                    <a:pt x="772537" y="50707"/>
                    <a:pt x="772537" y="113257"/>
                  </a:cubicBezTo>
                  <a:lnTo>
                    <a:pt x="772537" y="566269"/>
                  </a:lnTo>
                  <a:cubicBezTo>
                    <a:pt x="772537" y="628819"/>
                    <a:pt x="721830" y="679526"/>
                    <a:pt x="659280" y="679526"/>
                  </a:cubicBezTo>
                  <a:lnTo>
                    <a:pt x="0" y="679526"/>
                  </a:lnTo>
                  <a:close/>
                </a:path>
              </a:pathLst>
            </a:custGeom>
            <a:solidFill>
              <a:srgbClr val="FFBE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2"/>
            <p:cNvSpPr/>
            <p:nvPr/>
          </p:nvSpPr>
          <p:spPr>
            <a:xfrm>
              <a:off x="3088420" y="4700287"/>
              <a:ext cx="208042" cy="276998"/>
            </a:xfrm>
            <a:prstGeom prst="chevron">
              <a:avLst>
                <a:gd name="adj" fmla="val 67472"/>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pic>
        <p:nvPicPr>
          <p:cNvPr id="265" name="Google Shape;265;p2" descr="Hombre parado en un cuerpo de agua junto a un muelle&#10;&#10;Descripción generada automáticamente"/>
          <p:cNvPicPr preferRelativeResize="0">
            <a:picLocks noGrp="1"/>
          </p:cNvPicPr>
          <p:nvPr>
            <p:ph type="pic" idx="2"/>
          </p:nvPr>
        </p:nvPicPr>
        <p:blipFill rotWithShape="1">
          <a:blip r:embed="rId3">
            <a:alphaModFix/>
          </a:blip>
          <a:srcRect l="6119" r="6118"/>
          <a:stretch/>
        </p:blipFill>
        <p:spPr>
          <a:xfrm>
            <a:off x="6908195" y="1120716"/>
            <a:ext cx="4520848" cy="3861826"/>
          </a:xfrm>
          <a:prstGeom prst="rect">
            <a:avLst/>
          </a:prstGeom>
          <a:solidFill>
            <a:schemeClr val="lt1"/>
          </a:solidFill>
          <a:ln>
            <a:noFill/>
          </a:ln>
          <a:effectLst>
            <a:outerShdw blurRad="228600" dist="190500" dir="2700000" algn="tl" rotWithShape="0">
              <a:srgbClr val="000000">
                <a:alpha val="34901"/>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
          <p:cNvSpPr txBox="1"/>
          <p:nvPr/>
        </p:nvSpPr>
        <p:spPr>
          <a:xfrm>
            <a:off x="1133939" y="591691"/>
            <a:ext cx="557006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00B0F0"/>
                </a:solidFill>
                <a:latin typeface="Poppins"/>
                <a:ea typeface="Poppins"/>
                <a:cs typeface="Poppins"/>
                <a:sym typeface="Poppins"/>
              </a:rPr>
              <a:t>Program Overview:</a:t>
            </a:r>
            <a:endParaRPr sz="4000" dirty="0">
              <a:solidFill>
                <a:srgbClr val="00B0F0"/>
              </a:solidFill>
            </a:endParaRPr>
          </a:p>
        </p:txBody>
      </p:sp>
      <p:sp>
        <p:nvSpPr>
          <p:cNvPr id="271" name="Google Shape;271;p3"/>
          <p:cNvSpPr/>
          <p:nvPr/>
        </p:nvSpPr>
        <p:spPr>
          <a:xfrm>
            <a:off x="950933" y="5558463"/>
            <a:ext cx="4652328" cy="1015622"/>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50000"/>
              </a:lnSpc>
              <a:spcBef>
                <a:spcPts val="0"/>
              </a:spcBef>
              <a:spcAft>
                <a:spcPts val="0"/>
              </a:spcAft>
              <a:buClr>
                <a:schemeClr val="lt1"/>
              </a:buClr>
              <a:buSzPts val="1100"/>
              <a:buFont typeface="Arial"/>
              <a:buChar char="•"/>
            </a:pPr>
            <a:r>
              <a:rPr lang="en-US" sz="2000" b="1" dirty="0">
                <a:solidFill>
                  <a:srgbClr val="FF0066"/>
                </a:solidFill>
                <a:latin typeface="Poppins" panose="020B0604020202020204" charset="0"/>
                <a:ea typeface="Open Sans"/>
                <a:cs typeface="Poppins" panose="020B0604020202020204" charset="0"/>
                <a:sym typeface="Open Sans"/>
              </a:rPr>
              <a:t>Experiential Learning</a:t>
            </a:r>
            <a:endParaRPr sz="2000" b="1" dirty="0">
              <a:solidFill>
                <a:srgbClr val="FF0066"/>
              </a:solidFill>
              <a:latin typeface="Poppins" panose="020B0604020202020204" charset="0"/>
              <a:cs typeface="Poppins" panose="020B0604020202020204" charset="0"/>
            </a:endParaRPr>
          </a:p>
          <a:p>
            <a:pPr marL="171450" marR="0" lvl="0" indent="-171450" algn="just" rtl="0">
              <a:lnSpc>
                <a:spcPct val="150000"/>
              </a:lnSpc>
              <a:spcBef>
                <a:spcPts val="0"/>
              </a:spcBef>
              <a:spcAft>
                <a:spcPts val="0"/>
              </a:spcAft>
              <a:buClr>
                <a:schemeClr val="lt1"/>
              </a:buClr>
              <a:buSzPts val="1100"/>
              <a:buFont typeface="Arial"/>
              <a:buChar char="•"/>
            </a:pPr>
            <a:r>
              <a:rPr lang="en-US" sz="2000" b="1" dirty="0">
                <a:solidFill>
                  <a:srgbClr val="FF0066"/>
                </a:solidFill>
                <a:latin typeface="Poppins" panose="020B0604020202020204" charset="0"/>
                <a:ea typeface="Open Sans"/>
                <a:cs typeface="Poppins" panose="020B0604020202020204" charset="0"/>
                <a:sym typeface="Open Sans"/>
              </a:rPr>
              <a:t>12 weeks around Spain - by train</a:t>
            </a:r>
            <a:endParaRPr sz="2000" b="1" dirty="0">
              <a:solidFill>
                <a:srgbClr val="FF0066"/>
              </a:solidFill>
              <a:latin typeface="Poppins" panose="020B0604020202020204" charset="0"/>
              <a:cs typeface="Poppins" panose="020B0604020202020204" charset="0"/>
            </a:endParaRPr>
          </a:p>
        </p:txBody>
      </p:sp>
      <p:sp>
        <p:nvSpPr>
          <p:cNvPr id="273" name="Google Shape;273;p3"/>
          <p:cNvSpPr txBox="1"/>
          <p:nvPr/>
        </p:nvSpPr>
        <p:spPr>
          <a:xfrm>
            <a:off x="9168761" y="6454031"/>
            <a:ext cx="225552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42FBC1"/>
                </a:solidFill>
                <a:latin typeface="Poppins"/>
                <a:ea typeface="Poppins"/>
                <a:cs typeface="Poppins"/>
                <a:sym typeface="Poppins"/>
              </a:rPr>
              <a:t>@spanish.gap.year</a:t>
            </a:r>
            <a:endParaRPr sz="1600" dirty="0"/>
          </a:p>
        </p:txBody>
      </p:sp>
      <p:grpSp>
        <p:nvGrpSpPr>
          <p:cNvPr id="274" name="Google Shape;274;p3"/>
          <p:cNvGrpSpPr/>
          <p:nvPr/>
        </p:nvGrpSpPr>
        <p:grpSpPr>
          <a:xfrm>
            <a:off x="11058061" y="386507"/>
            <a:ext cx="451130" cy="410368"/>
            <a:chOff x="176615" y="198785"/>
            <a:chExt cx="451130" cy="410368"/>
          </a:xfrm>
        </p:grpSpPr>
        <p:sp>
          <p:nvSpPr>
            <p:cNvPr id="275" name="Google Shape;275;p3"/>
            <p:cNvSpPr/>
            <p:nvPr/>
          </p:nvSpPr>
          <p:spPr>
            <a:xfrm>
              <a:off x="176615" y="198785"/>
              <a:ext cx="451130" cy="410368"/>
            </a:xfrm>
            <a:prstGeom prst="wedgeRectCallout">
              <a:avLst>
                <a:gd name="adj1" fmla="val 68391"/>
                <a:gd name="adj2" fmla="val 20659"/>
              </a:avLst>
            </a:prstGeom>
            <a:gradFill>
              <a:gsLst>
                <a:gs pos="0">
                  <a:srgbClr val="42FBC1"/>
                </a:gs>
                <a:gs pos="100000">
                  <a:srgbClr val="00C8EA"/>
                </a:gs>
              </a:gsLst>
              <a:path path="circle">
                <a:fillToRect l="100000" b="100000"/>
              </a:path>
              <a:tileRect t="-100000" r="-100000"/>
            </a:gra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6" name="Google Shape;276;p3"/>
            <p:cNvGrpSpPr/>
            <p:nvPr/>
          </p:nvGrpSpPr>
          <p:grpSpPr>
            <a:xfrm>
              <a:off x="244475" y="353169"/>
              <a:ext cx="307975" cy="101600"/>
              <a:chOff x="244475" y="333375"/>
              <a:chExt cx="307975" cy="101600"/>
            </a:xfrm>
          </p:grpSpPr>
          <p:cxnSp>
            <p:nvCxnSpPr>
              <p:cNvPr id="277" name="Google Shape;277;p3"/>
              <p:cNvCxnSpPr/>
              <p:nvPr/>
            </p:nvCxnSpPr>
            <p:spPr>
              <a:xfrm>
                <a:off x="244475" y="333375"/>
                <a:ext cx="307975" cy="0"/>
              </a:xfrm>
              <a:prstGeom prst="straightConnector1">
                <a:avLst/>
              </a:prstGeom>
              <a:noFill/>
              <a:ln w="12700" cap="flat" cmpd="sng">
                <a:solidFill>
                  <a:schemeClr val="lt1"/>
                </a:solidFill>
                <a:prstDash val="solid"/>
                <a:miter lim="800000"/>
                <a:headEnd type="none" w="sm" len="sm"/>
                <a:tailEnd type="none" w="sm" len="sm"/>
              </a:ln>
            </p:spPr>
          </p:cxnSp>
          <p:cxnSp>
            <p:nvCxnSpPr>
              <p:cNvPr id="278" name="Google Shape;278;p3"/>
              <p:cNvCxnSpPr/>
              <p:nvPr/>
            </p:nvCxnSpPr>
            <p:spPr>
              <a:xfrm>
                <a:off x="244475" y="384175"/>
                <a:ext cx="307975" cy="0"/>
              </a:xfrm>
              <a:prstGeom prst="straightConnector1">
                <a:avLst/>
              </a:prstGeom>
              <a:noFill/>
              <a:ln w="12700" cap="flat" cmpd="sng">
                <a:solidFill>
                  <a:schemeClr val="lt1"/>
                </a:solidFill>
                <a:prstDash val="solid"/>
                <a:miter lim="800000"/>
                <a:headEnd type="none" w="sm" len="sm"/>
                <a:tailEnd type="none" w="sm" len="sm"/>
              </a:ln>
            </p:spPr>
          </p:cxnSp>
          <p:cxnSp>
            <p:nvCxnSpPr>
              <p:cNvPr id="279" name="Google Shape;279;p3"/>
              <p:cNvCxnSpPr/>
              <p:nvPr/>
            </p:nvCxnSpPr>
            <p:spPr>
              <a:xfrm>
                <a:off x="244475" y="434975"/>
                <a:ext cx="307975" cy="0"/>
              </a:xfrm>
              <a:prstGeom prst="straightConnector1">
                <a:avLst/>
              </a:prstGeom>
              <a:noFill/>
              <a:ln w="12700" cap="flat" cmpd="sng">
                <a:solidFill>
                  <a:schemeClr val="lt1"/>
                </a:solidFill>
                <a:prstDash val="solid"/>
                <a:miter lim="800000"/>
                <a:headEnd type="none" w="sm" len="sm"/>
                <a:tailEnd type="none" w="sm" len="sm"/>
              </a:ln>
            </p:spPr>
          </p:cxnSp>
        </p:grpSp>
      </p:grpSp>
      <p:grpSp>
        <p:nvGrpSpPr>
          <p:cNvPr id="280" name="Google Shape;280;p3"/>
          <p:cNvGrpSpPr/>
          <p:nvPr/>
        </p:nvGrpSpPr>
        <p:grpSpPr>
          <a:xfrm>
            <a:off x="7446586" y="5109250"/>
            <a:ext cx="3760590" cy="679526"/>
            <a:chOff x="7446586" y="5109250"/>
            <a:chExt cx="3760590" cy="679526"/>
          </a:xfrm>
        </p:grpSpPr>
        <p:sp>
          <p:nvSpPr>
            <p:cNvPr id="281" name="Google Shape;281;p3"/>
            <p:cNvSpPr/>
            <p:nvPr/>
          </p:nvSpPr>
          <p:spPr>
            <a:xfrm>
              <a:off x="7446586" y="5109250"/>
              <a:ext cx="3760589" cy="679526"/>
            </a:xfrm>
            <a:prstGeom prst="roundRect">
              <a:avLst>
                <a:gd name="adj" fmla="val 18617"/>
              </a:avLst>
            </a:prstGeom>
            <a:solidFill>
              <a:srgbClr val="534D70"/>
            </a:soli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3"/>
            <p:cNvSpPr txBox="1"/>
            <p:nvPr/>
          </p:nvSpPr>
          <p:spPr>
            <a:xfrm>
              <a:off x="7812853" y="5264366"/>
              <a:ext cx="225552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00B0F0"/>
                  </a:solidFill>
                  <a:latin typeface="Poppins"/>
                  <a:ea typeface="Poppins"/>
                  <a:cs typeface="Poppins"/>
                  <a:sym typeface="Poppins"/>
                </a:rPr>
                <a:t>Ready for the trip?</a:t>
              </a:r>
              <a:endParaRPr sz="1800" dirty="0">
                <a:solidFill>
                  <a:srgbClr val="00B0F0"/>
                </a:solidFill>
              </a:endParaRPr>
            </a:p>
          </p:txBody>
        </p:sp>
        <p:sp>
          <p:nvSpPr>
            <p:cNvPr id="283" name="Google Shape;283;p3"/>
            <p:cNvSpPr/>
            <p:nvPr/>
          </p:nvSpPr>
          <p:spPr>
            <a:xfrm>
              <a:off x="10434639" y="5109250"/>
              <a:ext cx="772537" cy="679526"/>
            </a:xfrm>
            <a:custGeom>
              <a:avLst/>
              <a:gdLst/>
              <a:ahLst/>
              <a:cxnLst/>
              <a:rect l="l" t="t" r="r" b="b"/>
              <a:pathLst>
                <a:path w="772537" h="679526" extrusionOk="0">
                  <a:moveTo>
                    <a:pt x="0" y="0"/>
                  </a:moveTo>
                  <a:lnTo>
                    <a:pt x="659280" y="0"/>
                  </a:lnTo>
                  <a:cubicBezTo>
                    <a:pt x="721830" y="0"/>
                    <a:pt x="772537" y="50707"/>
                    <a:pt x="772537" y="113257"/>
                  </a:cubicBezTo>
                  <a:lnTo>
                    <a:pt x="772537" y="566269"/>
                  </a:lnTo>
                  <a:cubicBezTo>
                    <a:pt x="772537" y="628819"/>
                    <a:pt x="721830" y="679526"/>
                    <a:pt x="659280" y="679526"/>
                  </a:cubicBezTo>
                  <a:lnTo>
                    <a:pt x="0" y="679526"/>
                  </a:lnTo>
                  <a:close/>
                </a:path>
              </a:pathLst>
            </a:custGeom>
            <a:solidFill>
              <a:srgbClr val="FFBE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3"/>
            <p:cNvSpPr/>
            <p:nvPr/>
          </p:nvSpPr>
          <p:spPr>
            <a:xfrm>
              <a:off x="10716886" y="5289618"/>
              <a:ext cx="208042" cy="318788"/>
            </a:xfrm>
            <a:prstGeom prst="chevron">
              <a:avLst>
                <a:gd name="adj" fmla="val 67472"/>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pic>
        <p:nvPicPr>
          <p:cNvPr id="285" name="Google Shape;285;p3"/>
          <p:cNvPicPr preferRelativeResize="0">
            <a:picLocks noGrp="1"/>
          </p:cNvPicPr>
          <p:nvPr>
            <p:ph type="pic" idx="2"/>
          </p:nvPr>
        </p:nvPicPr>
        <p:blipFill rotWithShape="1">
          <a:blip r:embed="rId3">
            <a:alphaModFix/>
          </a:blip>
          <a:srcRect l="36684" r="15165"/>
          <a:stretch/>
        </p:blipFill>
        <p:spPr>
          <a:xfrm>
            <a:off x="1480456" y="1867989"/>
            <a:ext cx="2255521" cy="3122022"/>
          </a:xfrm>
          <a:prstGeom prst="roundRect">
            <a:avLst>
              <a:gd name="adj" fmla="val 5173"/>
            </a:avLst>
          </a:prstGeom>
          <a:solidFill>
            <a:schemeClr val="lt1"/>
          </a:solidFill>
          <a:ln>
            <a:noFill/>
          </a:ln>
        </p:spPr>
      </p:pic>
      <p:pic>
        <p:nvPicPr>
          <p:cNvPr id="286" name="Google Shape;286;p3" descr="Vista desde lo alto de una montaña junto a un cuerpo de agua&#10;&#10;Descripción generada automáticamente con confianza media"/>
          <p:cNvPicPr preferRelativeResize="0">
            <a:picLocks noGrp="1"/>
          </p:cNvPicPr>
          <p:nvPr>
            <p:ph type="pic" idx="3"/>
          </p:nvPr>
        </p:nvPicPr>
        <p:blipFill rotWithShape="1">
          <a:blip r:embed="rId4">
            <a:alphaModFix/>
          </a:blip>
          <a:srcRect l="22895" r="22895"/>
          <a:stretch/>
        </p:blipFill>
        <p:spPr>
          <a:xfrm>
            <a:off x="3988525" y="1867989"/>
            <a:ext cx="2255521" cy="3122022"/>
          </a:xfrm>
          <a:prstGeom prst="roundRect">
            <a:avLst>
              <a:gd name="adj" fmla="val 5173"/>
            </a:avLst>
          </a:prstGeom>
          <a:solidFill>
            <a:schemeClr val="lt1"/>
          </a:solidFill>
          <a:ln>
            <a:noFill/>
          </a:ln>
        </p:spPr>
      </p:pic>
      <p:pic>
        <p:nvPicPr>
          <p:cNvPr id="287" name="Google Shape;287;p3" descr="Calle de ciudad con edificios&#10;&#10;Descripción generada automáticamente"/>
          <p:cNvPicPr preferRelativeResize="0">
            <a:picLocks noGrp="1"/>
          </p:cNvPicPr>
          <p:nvPr>
            <p:ph type="pic" idx="4"/>
          </p:nvPr>
        </p:nvPicPr>
        <p:blipFill rotWithShape="1">
          <a:blip r:embed="rId5">
            <a:alphaModFix/>
          </a:blip>
          <a:srcRect l="13875" r="13875"/>
          <a:stretch/>
        </p:blipFill>
        <p:spPr>
          <a:xfrm>
            <a:off x="6496594" y="1867989"/>
            <a:ext cx="2255521" cy="3122022"/>
          </a:xfrm>
          <a:prstGeom prst="roundRect">
            <a:avLst>
              <a:gd name="adj" fmla="val 5173"/>
            </a:avLst>
          </a:prstGeom>
          <a:solidFill>
            <a:schemeClr val="lt1"/>
          </a:solidFill>
          <a:ln>
            <a:noFill/>
          </a:ln>
        </p:spPr>
      </p:pic>
      <p:pic>
        <p:nvPicPr>
          <p:cNvPr id="288" name="Google Shape;288;p3" descr="Hombre caminando en la calle&#10;&#10;Descripción generada automáticamente con confianza baja"/>
          <p:cNvPicPr preferRelativeResize="0">
            <a:picLocks noGrp="1"/>
          </p:cNvPicPr>
          <p:nvPr>
            <p:ph type="pic" idx="5"/>
          </p:nvPr>
        </p:nvPicPr>
        <p:blipFill rotWithShape="1">
          <a:blip r:embed="rId6">
            <a:alphaModFix/>
          </a:blip>
          <a:srcRect l="44257" r="23974"/>
          <a:stretch/>
        </p:blipFill>
        <p:spPr>
          <a:xfrm>
            <a:off x="9004663" y="1867989"/>
            <a:ext cx="2255521" cy="3122022"/>
          </a:xfrm>
          <a:prstGeom prst="roundRect">
            <a:avLst>
              <a:gd name="adj" fmla="val 5173"/>
            </a:avLst>
          </a:prstGeom>
          <a:solidFill>
            <a:schemeClr val="lt1"/>
          </a:solidFill>
          <a:ln>
            <a:noFill/>
          </a:ln>
        </p:spPr>
      </p:pic>
      <p:sp>
        <p:nvSpPr>
          <p:cNvPr id="289" name="Google Shape;289;p3"/>
          <p:cNvSpPr/>
          <p:nvPr/>
        </p:nvSpPr>
        <p:spPr>
          <a:xfrm>
            <a:off x="5805175" y="5327630"/>
            <a:ext cx="3199488" cy="1477287"/>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50000"/>
              </a:lnSpc>
              <a:spcBef>
                <a:spcPts val="0"/>
              </a:spcBef>
              <a:spcAft>
                <a:spcPts val="0"/>
              </a:spcAft>
              <a:buClr>
                <a:schemeClr val="lt1"/>
              </a:buClr>
              <a:buSzPts val="1100"/>
              <a:buFont typeface="Arial"/>
              <a:buChar char="•"/>
            </a:pPr>
            <a:r>
              <a:rPr lang="en-US" sz="2000" b="1" dirty="0">
                <a:solidFill>
                  <a:srgbClr val="FF0066"/>
                </a:solidFill>
                <a:latin typeface="Poppins" panose="020B0604020202020204" charset="0"/>
                <a:ea typeface="Open Sans"/>
                <a:cs typeface="Poppins" panose="020B0604020202020204" charset="0"/>
                <a:sym typeface="Open Sans"/>
              </a:rPr>
              <a:t>3 Bases</a:t>
            </a:r>
          </a:p>
          <a:p>
            <a:pPr marL="171450" marR="0" lvl="0" indent="-171450" algn="just" rtl="0">
              <a:lnSpc>
                <a:spcPct val="150000"/>
              </a:lnSpc>
              <a:spcBef>
                <a:spcPts val="0"/>
              </a:spcBef>
              <a:spcAft>
                <a:spcPts val="0"/>
              </a:spcAft>
              <a:buClr>
                <a:schemeClr val="lt1"/>
              </a:buClr>
              <a:buSzPts val="1100"/>
              <a:buFont typeface="Arial"/>
              <a:buChar char="•"/>
            </a:pPr>
            <a:r>
              <a:rPr lang="en-US" sz="2000" b="1" dirty="0">
                <a:solidFill>
                  <a:srgbClr val="FF0066"/>
                </a:solidFill>
                <a:latin typeface="Poppins" panose="020B0604020202020204" charset="0"/>
                <a:ea typeface="Open Sans"/>
                <a:cs typeface="Poppins" panose="020B0604020202020204" charset="0"/>
                <a:sym typeface="Open Sans"/>
              </a:rPr>
              <a:t>3 Long Trips</a:t>
            </a:r>
            <a:endParaRPr sz="2000" b="1" dirty="0">
              <a:solidFill>
                <a:srgbClr val="FF0066"/>
              </a:solidFill>
              <a:latin typeface="Poppins" panose="020B0604020202020204" charset="0"/>
              <a:cs typeface="Poppins" panose="020B0604020202020204" charset="0"/>
            </a:endParaRPr>
          </a:p>
          <a:p>
            <a:pPr marL="171450" marR="0" lvl="0" indent="-171450" algn="just" rtl="0">
              <a:lnSpc>
                <a:spcPct val="150000"/>
              </a:lnSpc>
              <a:spcBef>
                <a:spcPts val="0"/>
              </a:spcBef>
              <a:spcAft>
                <a:spcPts val="0"/>
              </a:spcAft>
              <a:buClr>
                <a:schemeClr val="lt1"/>
              </a:buClr>
              <a:buSzPts val="1100"/>
              <a:buFont typeface="Arial"/>
              <a:buChar char="•"/>
            </a:pPr>
            <a:r>
              <a:rPr lang="en-US" sz="2000" b="1" dirty="0">
                <a:solidFill>
                  <a:srgbClr val="FF0066"/>
                </a:solidFill>
                <a:latin typeface="Poppins" panose="020B0604020202020204" charset="0"/>
                <a:ea typeface="Open Sans"/>
                <a:cs typeface="Poppins" panose="020B0604020202020204" charset="0"/>
                <a:sym typeface="Open Sans"/>
              </a:rPr>
              <a:t>7 Weekend Trips</a:t>
            </a:r>
            <a:endParaRPr sz="2000" b="1" dirty="0">
              <a:solidFill>
                <a:srgbClr val="FF0066"/>
              </a:solidFill>
              <a:latin typeface="Poppins" panose="020B0604020202020204" charset="0"/>
              <a:cs typeface="Poppins"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
          <p:cNvSpPr/>
          <p:nvPr/>
        </p:nvSpPr>
        <p:spPr>
          <a:xfrm>
            <a:off x="6398195" y="1756478"/>
            <a:ext cx="276998" cy="276999"/>
          </a:xfrm>
          <a:custGeom>
            <a:avLst/>
            <a:gdLst/>
            <a:ahLst/>
            <a:cxnLst/>
            <a:rect l="l" t="t"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lt1"/>
          </a:solidFill>
          <a:ln w="12700" cap="flat" cmpd="sng">
            <a:solidFill>
              <a:schemeClr val="lt1"/>
            </a:solidFill>
            <a:prstDash val="solid"/>
            <a:miter lim="400000"/>
            <a:headEnd type="none" w="sm" len="sm"/>
            <a:tailEnd type="none" w="sm" len="sm"/>
          </a:ln>
        </p:spPr>
        <p:txBody>
          <a:bodyPr spcFirstLastPara="1" wrap="square" lIns="38075" tIns="38075" rIns="38075" bIns="38075" anchor="ctr" anchorCtr="0">
            <a:noAutofit/>
          </a:bodyPr>
          <a:lstStyle/>
          <a:p>
            <a:pPr marL="0" marR="0" lvl="0" indent="0" algn="l" rtl="0">
              <a:spcBef>
                <a:spcPts val="0"/>
              </a:spcBef>
              <a:spcAft>
                <a:spcPts val="0"/>
              </a:spcAft>
              <a:buNone/>
            </a:pPr>
            <a:endParaRPr sz="2999">
              <a:solidFill>
                <a:schemeClr val="lt1"/>
              </a:solidFill>
              <a:latin typeface="Lato"/>
              <a:ea typeface="Lato"/>
              <a:cs typeface="Lato"/>
              <a:sym typeface="Lato"/>
            </a:endParaRPr>
          </a:p>
        </p:txBody>
      </p:sp>
      <p:sp>
        <p:nvSpPr>
          <p:cNvPr id="295" name="Google Shape;295;p4"/>
          <p:cNvSpPr/>
          <p:nvPr/>
        </p:nvSpPr>
        <p:spPr>
          <a:xfrm>
            <a:off x="8287653" y="3862888"/>
            <a:ext cx="276998" cy="276999"/>
          </a:xfrm>
          <a:custGeom>
            <a:avLst/>
            <a:gdLst/>
            <a:ahLst/>
            <a:cxnLst/>
            <a:rect l="l" t="t"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lt1"/>
          </a:solidFill>
          <a:ln w="12700" cap="flat" cmpd="sng">
            <a:solidFill>
              <a:schemeClr val="lt1"/>
            </a:solidFill>
            <a:prstDash val="solid"/>
            <a:miter lim="400000"/>
            <a:headEnd type="none" w="sm" len="sm"/>
            <a:tailEnd type="none" w="sm" len="sm"/>
          </a:ln>
        </p:spPr>
        <p:txBody>
          <a:bodyPr spcFirstLastPara="1" wrap="square" lIns="38075" tIns="38075" rIns="38075" bIns="38075" anchor="ctr" anchorCtr="0">
            <a:noAutofit/>
          </a:bodyPr>
          <a:lstStyle/>
          <a:p>
            <a:pPr marL="0" marR="0" lvl="0" indent="0" algn="l" rtl="0">
              <a:spcBef>
                <a:spcPts val="0"/>
              </a:spcBef>
              <a:spcAft>
                <a:spcPts val="0"/>
              </a:spcAft>
              <a:buNone/>
            </a:pPr>
            <a:endParaRPr sz="2999">
              <a:solidFill>
                <a:schemeClr val="lt1"/>
              </a:solidFill>
              <a:latin typeface="Lato"/>
              <a:ea typeface="Lato"/>
              <a:cs typeface="Lato"/>
              <a:sym typeface="Lato"/>
            </a:endParaRPr>
          </a:p>
        </p:txBody>
      </p:sp>
      <p:sp>
        <p:nvSpPr>
          <p:cNvPr id="297" name="Google Shape;297;p4"/>
          <p:cNvSpPr txBox="1"/>
          <p:nvPr/>
        </p:nvSpPr>
        <p:spPr>
          <a:xfrm>
            <a:off x="1253135" y="5228044"/>
            <a:ext cx="353568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F2295B"/>
                </a:solidFill>
                <a:latin typeface="Poppins"/>
                <a:ea typeface="Poppins"/>
                <a:cs typeface="Poppins"/>
                <a:sym typeface="Poppins"/>
              </a:rPr>
              <a:t>It’s going to be an amazing trip!</a:t>
            </a:r>
            <a:endParaRPr sz="1600" dirty="0"/>
          </a:p>
        </p:txBody>
      </p:sp>
      <p:grpSp>
        <p:nvGrpSpPr>
          <p:cNvPr id="298" name="Google Shape;298;p4"/>
          <p:cNvGrpSpPr/>
          <p:nvPr/>
        </p:nvGrpSpPr>
        <p:grpSpPr>
          <a:xfrm>
            <a:off x="4769103" y="5109184"/>
            <a:ext cx="507340" cy="457374"/>
            <a:chOff x="7434129" y="5331402"/>
            <a:chExt cx="507340" cy="457374"/>
          </a:xfrm>
        </p:grpSpPr>
        <p:sp>
          <p:nvSpPr>
            <p:cNvPr id="299" name="Google Shape;299;p4"/>
            <p:cNvSpPr/>
            <p:nvPr/>
          </p:nvSpPr>
          <p:spPr>
            <a:xfrm>
              <a:off x="7434129" y="5331402"/>
              <a:ext cx="507340" cy="457374"/>
            </a:xfrm>
            <a:prstGeom prst="roundRect">
              <a:avLst>
                <a:gd name="adj" fmla="val 18617"/>
              </a:avLst>
            </a:prstGeom>
            <a:solidFill>
              <a:srgbClr val="FFBE0B"/>
            </a:soli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4"/>
            <p:cNvSpPr/>
            <p:nvPr/>
          </p:nvSpPr>
          <p:spPr>
            <a:xfrm>
              <a:off x="7583778" y="5438799"/>
              <a:ext cx="208042" cy="276998"/>
            </a:xfrm>
            <a:prstGeom prst="chevron">
              <a:avLst>
                <a:gd name="adj" fmla="val 67472"/>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pic>
        <p:nvPicPr>
          <p:cNvPr id="301" name="Google Shape;301;p4" descr="Vista de un castillo con una montaña al fondo&#10;&#10;Descripción generada automáticamente"/>
          <p:cNvPicPr preferRelativeResize="0">
            <a:picLocks noGrp="1"/>
          </p:cNvPicPr>
          <p:nvPr>
            <p:ph type="pic" idx="2"/>
          </p:nvPr>
        </p:nvPicPr>
        <p:blipFill rotWithShape="1">
          <a:blip r:embed="rId3">
            <a:alphaModFix/>
          </a:blip>
          <a:srcRect t="3210" b="3211"/>
          <a:stretch/>
        </p:blipFill>
        <p:spPr>
          <a:xfrm rot="-1800000">
            <a:off x="1172031" y="1368469"/>
            <a:ext cx="3535681" cy="2207623"/>
          </a:xfrm>
          <a:prstGeom prst="roundRect">
            <a:avLst>
              <a:gd name="adj" fmla="val 5173"/>
            </a:avLst>
          </a:prstGeom>
          <a:solidFill>
            <a:schemeClr val="lt1"/>
          </a:solidFill>
          <a:ln w="76200" cap="flat" cmpd="sng">
            <a:solidFill>
              <a:schemeClr val="lt1"/>
            </a:solidFill>
            <a:prstDash val="solid"/>
            <a:round/>
            <a:headEnd type="none" w="sm" len="sm"/>
            <a:tailEnd type="none" w="sm" len="sm"/>
          </a:ln>
        </p:spPr>
      </p:pic>
      <p:pic>
        <p:nvPicPr>
          <p:cNvPr id="302" name="Google Shape;302;p4" descr="Sol brillando en el cielo&#10;&#10;Descripción generada automáticamente con confianza media"/>
          <p:cNvPicPr preferRelativeResize="0">
            <a:picLocks noGrp="1"/>
          </p:cNvPicPr>
          <p:nvPr>
            <p:ph type="pic" idx="3"/>
          </p:nvPr>
        </p:nvPicPr>
        <p:blipFill rotWithShape="1">
          <a:blip r:embed="rId4">
            <a:alphaModFix/>
          </a:blip>
          <a:srcRect t="13430" b="13431"/>
          <a:stretch/>
        </p:blipFill>
        <p:spPr>
          <a:xfrm rot="-776416">
            <a:off x="1710158" y="1736657"/>
            <a:ext cx="3535681" cy="2207623"/>
          </a:xfrm>
          <a:prstGeom prst="roundRect">
            <a:avLst>
              <a:gd name="adj" fmla="val 5173"/>
            </a:avLst>
          </a:prstGeom>
          <a:solidFill>
            <a:schemeClr val="lt1"/>
          </a:solidFill>
          <a:ln w="76200" cap="flat" cmpd="sng">
            <a:solidFill>
              <a:schemeClr val="lt1"/>
            </a:solidFill>
            <a:prstDash val="solid"/>
            <a:round/>
            <a:headEnd type="none" w="sm" len="sm"/>
            <a:tailEnd type="none" w="sm" len="sm"/>
          </a:ln>
        </p:spPr>
      </p:pic>
      <p:pic>
        <p:nvPicPr>
          <p:cNvPr id="303" name="Google Shape;303;p4" descr="Vista de una montaña&#10;&#10;Descripción generada automáticamente"/>
          <p:cNvPicPr preferRelativeResize="0">
            <a:picLocks noGrp="1"/>
          </p:cNvPicPr>
          <p:nvPr>
            <p:ph type="pic" idx="4"/>
          </p:nvPr>
        </p:nvPicPr>
        <p:blipFill rotWithShape="1">
          <a:blip r:embed="rId5">
            <a:alphaModFix/>
          </a:blip>
          <a:srcRect t="8423" b="8422"/>
          <a:stretch/>
        </p:blipFill>
        <p:spPr>
          <a:xfrm rot="-482544">
            <a:off x="1944082" y="2108884"/>
            <a:ext cx="3535681" cy="2207623"/>
          </a:xfrm>
          <a:prstGeom prst="roundRect">
            <a:avLst>
              <a:gd name="adj" fmla="val 5173"/>
            </a:avLst>
          </a:prstGeom>
          <a:solidFill>
            <a:schemeClr val="lt1"/>
          </a:solidFill>
          <a:ln w="76200" cap="flat" cmpd="sng">
            <a:solidFill>
              <a:schemeClr val="lt1"/>
            </a:solidFill>
            <a:prstDash val="solid"/>
            <a:round/>
            <a:headEnd type="none" w="sm" len="sm"/>
            <a:tailEnd type="none" w="sm" len="sm"/>
          </a:ln>
        </p:spPr>
      </p:pic>
      <p:pic>
        <p:nvPicPr>
          <p:cNvPr id="304" name="Google Shape;304;p4" descr="Una torre con un reloj en el medio de una plaza&#10;&#10;Descripción generada automáticamente con confianza media"/>
          <p:cNvPicPr preferRelativeResize="0">
            <a:picLocks noGrp="1"/>
          </p:cNvPicPr>
          <p:nvPr>
            <p:ph type="pic" idx="5"/>
          </p:nvPr>
        </p:nvPicPr>
        <p:blipFill rotWithShape="1">
          <a:blip r:embed="rId6">
            <a:alphaModFix/>
          </a:blip>
          <a:srcRect t="3174" b="3175"/>
          <a:stretch/>
        </p:blipFill>
        <p:spPr>
          <a:xfrm>
            <a:off x="2154985" y="2562706"/>
            <a:ext cx="3535681" cy="2207623"/>
          </a:xfrm>
          <a:prstGeom prst="roundRect">
            <a:avLst>
              <a:gd name="adj" fmla="val 5173"/>
            </a:avLst>
          </a:prstGeom>
          <a:solidFill>
            <a:schemeClr val="lt1"/>
          </a:solidFill>
          <a:ln w="76200" cap="flat" cmpd="sng">
            <a:solidFill>
              <a:schemeClr val="lt1"/>
            </a:solidFill>
            <a:prstDash val="solid"/>
            <a:round/>
            <a:headEnd type="none" w="sm" len="sm"/>
            <a:tailEnd type="none" w="sm" len="sm"/>
          </a:ln>
        </p:spPr>
      </p:pic>
      <p:sp>
        <p:nvSpPr>
          <p:cNvPr id="305" name="Google Shape;305;p4"/>
          <p:cNvSpPr txBox="1"/>
          <p:nvPr/>
        </p:nvSpPr>
        <p:spPr>
          <a:xfrm>
            <a:off x="6536694" y="712131"/>
            <a:ext cx="4769515"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534D70"/>
                </a:solidFill>
                <a:latin typeface="Poppins"/>
                <a:ea typeface="Poppins"/>
                <a:cs typeface="Poppins"/>
                <a:sym typeface="Poppins"/>
              </a:rPr>
              <a:t>Program Overview</a:t>
            </a:r>
            <a:r>
              <a:rPr lang="es-ES" sz="4000" b="1" dirty="0">
                <a:solidFill>
                  <a:srgbClr val="534D70"/>
                </a:solidFill>
                <a:latin typeface="Poppins"/>
                <a:ea typeface="Poppins"/>
                <a:cs typeface="Poppins"/>
                <a:sym typeface="Poppins"/>
              </a:rPr>
              <a:t>:</a:t>
            </a:r>
            <a:endParaRPr dirty="0"/>
          </a:p>
        </p:txBody>
      </p:sp>
      <p:sp>
        <p:nvSpPr>
          <p:cNvPr id="306" name="Google Shape;306;p4"/>
          <p:cNvSpPr txBox="1"/>
          <p:nvPr/>
        </p:nvSpPr>
        <p:spPr>
          <a:xfrm>
            <a:off x="6536694" y="2580821"/>
            <a:ext cx="42837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F2295B"/>
                </a:solidFill>
                <a:latin typeface="Poppins"/>
                <a:ea typeface="Poppins"/>
                <a:cs typeface="Poppins"/>
                <a:sym typeface="Poppins"/>
              </a:rPr>
              <a:t>3 bases: Basque Country, Salamanca &amp; Granada</a:t>
            </a:r>
            <a:endParaRPr sz="2000" b="1" dirty="0">
              <a:solidFill>
                <a:srgbClr val="F2295B"/>
              </a:solidFill>
              <a:latin typeface="Poppins"/>
              <a:ea typeface="Poppins"/>
              <a:cs typeface="Poppins"/>
              <a:sym typeface="Poppins"/>
            </a:endParaRPr>
          </a:p>
        </p:txBody>
      </p:sp>
      <p:sp>
        <p:nvSpPr>
          <p:cNvPr id="307" name="Google Shape;307;p4"/>
          <p:cNvSpPr txBox="1"/>
          <p:nvPr/>
        </p:nvSpPr>
        <p:spPr>
          <a:xfrm>
            <a:off x="6536694" y="3360354"/>
            <a:ext cx="429338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F2295B"/>
                </a:solidFill>
                <a:latin typeface="Poppins"/>
                <a:ea typeface="Poppins"/>
                <a:cs typeface="Poppins"/>
                <a:sym typeface="Poppins"/>
              </a:rPr>
              <a:t>3 long trips: Camino de Santiago, Madrid &amp;  Barcelona</a:t>
            </a:r>
            <a:endParaRPr sz="2000" dirty="0"/>
          </a:p>
        </p:txBody>
      </p:sp>
      <p:sp>
        <p:nvSpPr>
          <p:cNvPr id="308" name="Google Shape;308;p4"/>
          <p:cNvSpPr txBox="1"/>
          <p:nvPr/>
        </p:nvSpPr>
        <p:spPr>
          <a:xfrm>
            <a:off x="6536694" y="4139887"/>
            <a:ext cx="355847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FF0066"/>
                </a:solidFill>
                <a:latin typeface="Poppins"/>
                <a:ea typeface="Poppins"/>
                <a:cs typeface="Poppins"/>
                <a:sym typeface="Poppins"/>
              </a:rPr>
              <a:t>Weekend trips: Bilbao</a:t>
            </a:r>
            <a:r>
              <a:rPr lang="en-US" sz="2000" b="1" dirty="0">
                <a:solidFill>
                  <a:srgbClr val="F2295B"/>
                </a:solidFill>
                <a:latin typeface="Poppins"/>
                <a:ea typeface="Poppins"/>
                <a:cs typeface="Poppins"/>
                <a:sym typeface="Poppins"/>
              </a:rPr>
              <a:t>, Seville &amp; Valencia </a:t>
            </a:r>
            <a:endParaRPr sz="2000" dirty="0"/>
          </a:p>
        </p:txBody>
      </p:sp>
      <p:sp>
        <p:nvSpPr>
          <p:cNvPr id="309" name="Google Shape;309;p4"/>
          <p:cNvSpPr txBox="1"/>
          <p:nvPr/>
        </p:nvSpPr>
        <p:spPr>
          <a:xfrm>
            <a:off x="6536694" y="4983948"/>
            <a:ext cx="49704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F2295B"/>
                </a:solidFill>
                <a:latin typeface="Poppins"/>
                <a:ea typeface="Poppins"/>
                <a:cs typeface="Poppins"/>
                <a:sym typeface="Poppins"/>
              </a:rPr>
              <a:t>Cross-border visits: Porto in Portugal &amp; Biarritz in France</a:t>
            </a:r>
            <a:endParaRPr sz="2000" dirty="0"/>
          </a:p>
        </p:txBody>
      </p:sp>
      <p:sp>
        <p:nvSpPr>
          <p:cNvPr id="310" name="Google Shape;310;p4"/>
          <p:cNvSpPr txBox="1"/>
          <p:nvPr/>
        </p:nvSpPr>
        <p:spPr>
          <a:xfrm>
            <a:off x="8974318" y="6363093"/>
            <a:ext cx="24499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FFBE0B"/>
                </a:solidFill>
                <a:latin typeface="Poppins"/>
                <a:ea typeface="Poppins"/>
                <a:cs typeface="Poppins"/>
                <a:sym typeface="Poppins"/>
              </a:rPr>
              <a:t>@spanish.gap.year</a:t>
            </a:r>
            <a:endParaRPr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5632BC-54DE-4801-A7F4-9251718B9830}"/>
              </a:ext>
            </a:extLst>
          </p:cNvPr>
          <p:cNvSpPr/>
          <p:nvPr/>
        </p:nvSpPr>
        <p:spPr>
          <a:xfrm>
            <a:off x="5442856" y="4775200"/>
            <a:ext cx="3091543" cy="490220"/>
          </a:xfrm>
          <a:prstGeom prst="rect">
            <a:avLst/>
          </a:prstGeom>
          <a:solidFill>
            <a:srgbClr val="FF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55E58CDA-5FA2-452B-8AB0-8EFAEAA17C0A}"/>
              </a:ext>
            </a:extLst>
          </p:cNvPr>
          <p:cNvSpPr/>
          <p:nvPr/>
        </p:nvSpPr>
        <p:spPr>
          <a:xfrm>
            <a:off x="8694055" y="4775200"/>
            <a:ext cx="3091543" cy="490220"/>
          </a:xfrm>
          <a:prstGeom prst="rect">
            <a:avLst/>
          </a:prstGeom>
          <a:solidFill>
            <a:srgbClr val="FF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TextBox 8">
            <a:extLst>
              <a:ext uri="{FF2B5EF4-FFF2-40B4-BE49-F238E27FC236}">
                <a16:creationId xmlns:a16="http://schemas.microsoft.com/office/drawing/2014/main" id="{6C37816D-0F1F-4101-BD7C-96E4F5AE8F6A}"/>
              </a:ext>
            </a:extLst>
          </p:cNvPr>
          <p:cNvSpPr txBox="1"/>
          <p:nvPr/>
        </p:nvSpPr>
        <p:spPr>
          <a:xfrm>
            <a:off x="6459363" y="4820255"/>
            <a:ext cx="818686" cy="400110"/>
          </a:xfrm>
          <a:prstGeom prst="rect">
            <a:avLst/>
          </a:prstGeom>
          <a:noFill/>
        </p:spPr>
        <p:txBody>
          <a:bodyPr wrap="none" rtlCol="0">
            <a:spAutoFit/>
          </a:bodyPr>
          <a:lstStyle/>
          <a:p>
            <a:r>
              <a:rPr lang="en-US" sz="2000" b="1" dirty="0">
                <a:solidFill>
                  <a:schemeClr val="bg1"/>
                </a:solidFill>
                <a:latin typeface="Poppins" panose="00000500000000000000" pitchFamily="2" charset="0"/>
                <a:ea typeface="Open Sans" panose="020B0606030504020204" pitchFamily="34" charset="0"/>
                <a:cs typeface="Poppins" panose="00000500000000000000" pitchFamily="2" charset="0"/>
              </a:rPr>
              <a:t>Travel</a:t>
            </a:r>
          </a:p>
        </p:txBody>
      </p:sp>
      <p:sp>
        <p:nvSpPr>
          <p:cNvPr id="12" name="TextBox 11">
            <a:extLst>
              <a:ext uri="{FF2B5EF4-FFF2-40B4-BE49-F238E27FC236}">
                <a16:creationId xmlns:a16="http://schemas.microsoft.com/office/drawing/2014/main" id="{9122DE35-8EE5-4EC9-B7A2-46A4F526E033}"/>
              </a:ext>
            </a:extLst>
          </p:cNvPr>
          <p:cNvSpPr txBox="1"/>
          <p:nvPr/>
        </p:nvSpPr>
        <p:spPr>
          <a:xfrm>
            <a:off x="1004845" y="1221737"/>
            <a:ext cx="3881119" cy="553998"/>
          </a:xfrm>
          <a:prstGeom prst="rect">
            <a:avLst/>
          </a:prstGeom>
          <a:noFill/>
        </p:spPr>
        <p:txBody>
          <a:bodyPr wrap="square" rtlCol="0">
            <a:spAutoFit/>
          </a:bodyPr>
          <a:lstStyle/>
          <a:p>
            <a:r>
              <a:rPr lang="en-US" sz="3000" b="1" dirty="0">
                <a:solidFill>
                  <a:schemeClr val="bg1"/>
                </a:solidFill>
                <a:latin typeface="Poppins" panose="00000500000000000000" pitchFamily="2" charset="0"/>
                <a:cs typeface="Poppins" panose="00000500000000000000" pitchFamily="2" charset="0"/>
              </a:rPr>
              <a:t>Spanish Gap Year</a:t>
            </a:r>
          </a:p>
        </p:txBody>
      </p:sp>
      <p:sp>
        <p:nvSpPr>
          <p:cNvPr id="14" name="TextBox 13">
            <a:extLst>
              <a:ext uri="{FF2B5EF4-FFF2-40B4-BE49-F238E27FC236}">
                <a16:creationId xmlns:a16="http://schemas.microsoft.com/office/drawing/2014/main" id="{40556942-3BFA-4462-9144-04C8A06AEB60}"/>
              </a:ext>
            </a:extLst>
          </p:cNvPr>
          <p:cNvSpPr txBox="1"/>
          <p:nvPr/>
        </p:nvSpPr>
        <p:spPr>
          <a:xfrm>
            <a:off x="623845" y="770654"/>
            <a:ext cx="2771913" cy="338554"/>
          </a:xfrm>
          <a:prstGeom prst="rect">
            <a:avLst/>
          </a:prstGeom>
          <a:noFill/>
        </p:spPr>
        <p:txBody>
          <a:bodyPr wrap="none" rtlCol="0">
            <a:spAutoFit/>
          </a:bodyPr>
          <a:lstStyle/>
          <a:p>
            <a:r>
              <a:rPr lang="en-US" sz="1600" dirty="0">
                <a:solidFill>
                  <a:srgbClr val="42FBC1"/>
                </a:solidFill>
                <a:latin typeface="Poppins" panose="00000500000000000000" pitchFamily="2" charset="0"/>
                <a:ea typeface="Open Sans" panose="020B0606030504020204" pitchFamily="34" charset="0"/>
                <a:cs typeface="Poppins" panose="00000500000000000000" pitchFamily="2" charset="0"/>
              </a:rPr>
              <a:t>A memorable experience</a:t>
            </a:r>
          </a:p>
        </p:txBody>
      </p:sp>
      <p:sp>
        <p:nvSpPr>
          <p:cNvPr id="16" name="Rectangle 15">
            <a:extLst>
              <a:ext uri="{FF2B5EF4-FFF2-40B4-BE49-F238E27FC236}">
                <a16:creationId xmlns:a16="http://schemas.microsoft.com/office/drawing/2014/main" id="{CF822E8F-542C-42CB-9EA0-BBFEE1867E52}"/>
              </a:ext>
            </a:extLst>
          </p:cNvPr>
          <p:cNvSpPr/>
          <p:nvPr/>
        </p:nvSpPr>
        <p:spPr>
          <a:xfrm>
            <a:off x="1179015" y="2250472"/>
            <a:ext cx="3706949" cy="2357056"/>
          </a:xfrm>
          <a:prstGeom prst="rect">
            <a:avLst/>
          </a:prstGeom>
        </p:spPr>
        <p:txBody>
          <a:bodyPr wrap="square">
            <a:spAutoFit/>
          </a:bodyPr>
          <a:lstStyle/>
          <a:p>
            <a:pPr>
              <a:lnSpc>
                <a:spcPct val="150000"/>
              </a:lnSpc>
            </a:pPr>
            <a:r>
              <a:rPr lang="en-US" sz="2000" dirty="0">
                <a:solidFill>
                  <a:schemeClr val="bg1">
                    <a:lumMod val="95000"/>
                  </a:schemeClr>
                </a:solidFill>
                <a:latin typeface="Poppins" panose="020B0604020202020204" charset="0"/>
                <a:ea typeface="Open Sans" panose="020B0606030504020204" pitchFamily="34" charset="0"/>
                <a:cs typeface="Poppins" panose="020B0604020202020204" charset="0"/>
              </a:rPr>
              <a:t>All our travelling is done by train, which is not only the most sustainable form of travel but also very comfortable and clean</a:t>
            </a:r>
            <a:endParaRPr lang="en-US" sz="110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8" name="Group 17">
            <a:extLst>
              <a:ext uri="{FF2B5EF4-FFF2-40B4-BE49-F238E27FC236}">
                <a16:creationId xmlns:a16="http://schemas.microsoft.com/office/drawing/2014/main" id="{02F79DF5-1E1B-42C1-8D60-8F2C3DE3A4F0}"/>
              </a:ext>
            </a:extLst>
          </p:cNvPr>
          <p:cNvGrpSpPr/>
          <p:nvPr/>
        </p:nvGrpSpPr>
        <p:grpSpPr>
          <a:xfrm>
            <a:off x="411398" y="5379460"/>
            <a:ext cx="3698005" cy="538609"/>
            <a:chOff x="1238657" y="4610100"/>
            <a:chExt cx="2213203" cy="457374"/>
          </a:xfrm>
        </p:grpSpPr>
        <p:sp>
          <p:nvSpPr>
            <p:cNvPr id="19" name="Rectangle: Rounded Corners 18">
              <a:extLst>
                <a:ext uri="{FF2B5EF4-FFF2-40B4-BE49-F238E27FC236}">
                  <a16:creationId xmlns:a16="http://schemas.microsoft.com/office/drawing/2014/main" id="{62EB851E-1BC4-45A5-8594-51429F43E0EC}"/>
                </a:ext>
              </a:extLst>
            </p:cNvPr>
            <p:cNvSpPr/>
            <p:nvPr/>
          </p:nvSpPr>
          <p:spPr>
            <a:xfrm>
              <a:off x="1238657" y="4610100"/>
              <a:ext cx="2213203" cy="457374"/>
            </a:xfrm>
            <a:prstGeom prst="roundRect">
              <a:avLst>
                <a:gd name="adj" fmla="val 18617"/>
              </a:avLst>
            </a:prstGeom>
            <a:solidFill>
              <a:srgbClr val="8935D4"/>
            </a:solidFill>
            <a:ln>
              <a:noFill/>
            </a:ln>
            <a:effectLst>
              <a:outerShdw blurRad="76200" dist="762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TextBox 19">
              <a:extLst>
                <a:ext uri="{FF2B5EF4-FFF2-40B4-BE49-F238E27FC236}">
                  <a16:creationId xmlns:a16="http://schemas.microsoft.com/office/drawing/2014/main" id="{2CE8BEF2-F6D9-4CE9-87AC-AC4FC749062D}"/>
                </a:ext>
              </a:extLst>
            </p:cNvPr>
            <p:cNvSpPr txBox="1"/>
            <p:nvPr/>
          </p:nvSpPr>
          <p:spPr>
            <a:xfrm>
              <a:off x="1268011" y="4667364"/>
              <a:ext cx="2028451" cy="400110"/>
            </a:xfrm>
            <a:prstGeom prst="rect">
              <a:avLst/>
            </a:prstGeom>
            <a:noFill/>
          </p:spPr>
          <p:txBody>
            <a:bodyPr wrap="square" rtlCol="0">
              <a:spAutoFit/>
            </a:bodyPr>
            <a:lstStyle/>
            <a:p>
              <a:r>
                <a:rPr lang="en-US" sz="2000" dirty="0">
                  <a:solidFill>
                    <a:schemeClr val="bg1"/>
                  </a:solidFill>
                  <a:latin typeface="Poppins" panose="020B0604020202020204" charset="0"/>
                  <a:ea typeface="Open Sans" panose="020B0606030504020204" pitchFamily="34" charset="0"/>
                  <a:cs typeface="Poppins" panose="020B0604020202020204" charset="0"/>
                </a:rPr>
                <a:t>Discover Spain by train</a:t>
              </a:r>
            </a:p>
          </p:txBody>
        </p:sp>
        <p:sp>
          <p:nvSpPr>
            <p:cNvPr id="22" name="Arrow: Chevron 21">
              <a:extLst>
                <a:ext uri="{FF2B5EF4-FFF2-40B4-BE49-F238E27FC236}">
                  <a16:creationId xmlns:a16="http://schemas.microsoft.com/office/drawing/2014/main" id="{5E887591-CBB1-4FC6-AA45-B4F6095B5C00}"/>
                </a:ext>
              </a:extLst>
            </p:cNvPr>
            <p:cNvSpPr/>
            <p:nvPr/>
          </p:nvSpPr>
          <p:spPr>
            <a:xfrm>
              <a:off x="3088420" y="4700287"/>
              <a:ext cx="208042" cy="276998"/>
            </a:xfrm>
            <a:prstGeom prst="chevron">
              <a:avLst>
                <a:gd name="adj" fmla="val 674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sp>
        <p:nvSpPr>
          <p:cNvPr id="25" name="Rectangle 24">
            <a:extLst>
              <a:ext uri="{FF2B5EF4-FFF2-40B4-BE49-F238E27FC236}">
                <a16:creationId xmlns:a16="http://schemas.microsoft.com/office/drawing/2014/main" id="{7EE55E1A-C498-42EF-A62C-ED879C3C72E9}"/>
              </a:ext>
            </a:extLst>
          </p:cNvPr>
          <p:cNvSpPr/>
          <p:nvPr/>
        </p:nvSpPr>
        <p:spPr>
          <a:xfrm>
            <a:off x="2730233" y="6014271"/>
            <a:ext cx="2127177" cy="400110"/>
          </a:xfrm>
          <a:prstGeom prst="rect">
            <a:avLst/>
          </a:prstGeom>
        </p:spPr>
        <p:txBody>
          <a:bodyPr wrap="square">
            <a:spAutoFit/>
          </a:bodyPr>
          <a:lstStyle/>
          <a:p>
            <a:pPr rtl="0" fontAlgn="base">
              <a:spcBef>
                <a:spcPts val="0"/>
              </a:spcBef>
              <a:spcAft>
                <a:spcPts val="0"/>
              </a:spcAft>
            </a:pPr>
            <a:r>
              <a:rPr lang="en-US" sz="2000" b="1" i="0" u="none" strike="noStrike" dirty="0">
                <a:solidFill>
                  <a:srgbClr val="FF0066"/>
                </a:solidFill>
                <a:effectLst/>
                <a:latin typeface="Poppins" panose="020B0604020202020204" charset="0"/>
                <a:cs typeface="Poppins" panose="020B0604020202020204" charset="0"/>
              </a:rPr>
              <a:t>Luggage free!</a:t>
            </a:r>
          </a:p>
        </p:txBody>
      </p:sp>
      <p:pic>
        <p:nvPicPr>
          <p:cNvPr id="24" name="Marcador de posición de imagen 23" descr="Un hombre sentado con un celular en la mano&#10;&#10;Descripción generada automáticamente con confianza media">
            <a:extLst>
              <a:ext uri="{FF2B5EF4-FFF2-40B4-BE49-F238E27FC236}">
                <a16:creationId xmlns:a16="http://schemas.microsoft.com/office/drawing/2014/main" id="{5DA62B38-9ECD-4C02-A5D4-09CA1C577BFF}"/>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3987" r="23987"/>
          <a:stretch>
            <a:fillRect/>
          </a:stretch>
        </p:blipFill>
        <p:spPr/>
      </p:pic>
      <p:sp>
        <p:nvSpPr>
          <p:cNvPr id="21" name="TextBox 17">
            <a:extLst>
              <a:ext uri="{FF2B5EF4-FFF2-40B4-BE49-F238E27FC236}">
                <a16:creationId xmlns:a16="http://schemas.microsoft.com/office/drawing/2014/main" id="{0B71684A-FD86-419C-A3B0-3D069097A007}"/>
              </a:ext>
            </a:extLst>
          </p:cNvPr>
          <p:cNvSpPr txBox="1"/>
          <p:nvPr/>
        </p:nvSpPr>
        <p:spPr>
          <a:xfrm>
            <a:off x="97629" y="6456813"/>
            <a:ext cx="2162772" cy="338554"/>
          </a:xfrm>
          <a:prstGeom prst="rect">
            <a:avLst/>
          </a:prstGeom>
          <a:noFill/>
        </p:spPr>
        <p:txBody>
          <a:bodyPr wrap="none" rtlCol="0">
            <a:spAutoFit/>
          </a:bodyPr>
          <a:lstStyle/>
          <a:p>
            <a:r>
              <a:rPr lang="en-US" sz="1600" dirty="0">
                <a:solidFill>
                  <a:srgbClr val="42FBC1"/>
                </a:solidFill>
                <a:latin typeface="Poppins" panose="00000500000000000000" pitchFamily="2" charset="0"/>
                <a:ea typeface="Open Sans" panose="020B0606030504020204" pitchFamily="34" charset="0"/>
                <a:cs typeface="Poppins" panose="00000500000000000000" pitchFamily="2" charset="0"/>
              </a:rPr>
              <a:t>@spanish.gap.year</a:t>
            </a:r>
          </a:p>
        </p:txBody>
      </p:sp>
      <p:sp>
        <p:nvSpPr>
          <p:cNvPr id="23" name="TextBox 8">
            <a:extLst>
              <a:ext uri="{FF2B5EF4-FFF2-40B4-BE49-F238E27FC236}">
                <a16:creationId xmlns:a16="http://schemas.microsoft.com/office/drawing/2014/main" id="{801B6695-2E33-4AFC-83E5-B55C532BD9E9}"/>
              </a:ext>
            </a:extLst>
          </p:cNvPr>
          <p:cNvSpPr txBox="1"/>
          <p:nvPr/>
        </p:nvSpPr>
        <p:spPr>
          <a:xfrm>
            <a:off x="9030200" y="4820255"/>
            <a:ext cx="2419252" cy="400110"/>
          </a:xfrm>
          <a:prstGeom prst="rect">
            <a:avLst/>
          </a:prstGeom>
          <a:noFill/>
        </p:spPr>
        <p:txBody>
          <a:bodyPr wrap="none" rtlCol="0">
            <a:spAutoFit/>
          </a:bodyPr>
          <a:lstStyle/>
          <a:p>
            <a:r>
              <a:rPr lang="en-US" sz="2000" b="1" dirty="0">
                <a:solidFill>
                  <a:schemeClr val="bg1"/>
                </a:solidFill>
                <a:latin typeface="Poppins" panose="00000500000000000000" pitchFamily="2" charset="0"/>
                <a:ea typeface="Open Sans" panose="020B0606030504020204" pitchFamily="34" charset="0"/>
                <a:cs typeface="Poppins" panose="00000500000000000000" pitchFamily="2" charset="0"/>
              </a:rPr>
              <a:t>Accommodation</a:t>
            </a:r>
          </a:p>
        </p:txBody>
      </p:sp>
      <p:sp>
        <p:nvSpPr>
          <p:cNvPr id="27" name="Rectangle 24">
            <a:extLst>
              <a:ext uri="{FF2B5EF4-FFF2-40B4-BE49-F238E27FC236}">
                <a16:creationId xmlns:a16="http://schemas.microsoft.com/office/drawing/2014/main" id="{CCDDD084-9C92-49A1-AF5B-2FDB4F9D9A2D}"/>
              </a:ext>
            </a:extLst>
          </p:cNvPr>
          <p:cNvSpPr/>
          <p:nvPr/>
        </p:nvSpPr>
        <p:spPr>
          <a:xfrm>
            <a:off x="5442856" y="5485665"/>
            <a:ext cx="6337746" cy="972061"/>
          </a:xfrm>
          <a:prstGeom prst="rect">
            <a:avLst/>
          </a:prstGeom>
        </p:spPr>
        <p:txBody>
          <a:bodyPr wrap="square">
            <a:spAutoFit/>
          </a:bodyPr>
          <a:lstStyle/>
          <a:p>
            <a:pPr algn="just">
              <a:lnSpc>
                <a:spcPct val="150000"/>
              </a:lnSpc>
            </a:pPr>
            <a:r>
              <a:rPr lang="en-US" sz="2000" b="1" dirty="0">
                <a:solidFill>
                  <a:srgbClr val="FF0066"/>
                </a:solidFill>
                <a:latin typeface="Poppins" panose="020B0604020202020204" charset="0"/>
                <a:ea typeface="Open Sans" panose="020B0606030504020204" pitchFamily="34" charset="0"/>
                <a:cs typeface="Poppins" panose="020B0604020202020204" charset="0"/>
              </a:rPr>
              <a:t>Residential and homestay while in the bases</a:t>
            </a:r>
          </a:p>
          <a:p>
            <a:pPr algn="just">
              <a:lnSpc>
                <a:spcPct val="150000"/>
              </a:lnSpc>
            </a:pPr>
            <a:r>
              <a:rPr lang="it-IT" sz="2000" b="1" dirty="0">
                <a:solidFill>
                  <a:srgbClr val="FF0066"/>
                </a:solidFill>
                <a:latin typeface="Poppins" panose="020B0604020202020204" charset="0"/>
                <a:ea typeface="Open Sans" panose="020B0606030504020204" pitchFamily="34" charset="0"/>
                <a:cs typeface="Poppins" panose="020B0604020202020204" charset="0"/>
              </a:rPr>
              <a:t>Boutique hostels during trips</a:t>
            </a:r>
          </a:p>
        </p:txBody>
      </p:sp>
      <p:pic>
        <p:nvPicPr>
          <p:cNvPr id="13" name="Marcador de posición de imagen 12" descr="Una mujer con un sombrero&#10;&#10;Descripción generada automáticamente con confianza media">
            <a:extLst>
              <a:ext uri="{FF2B5EF4-FFF2-40B4-BE49-F238E27FC236}">
                <a16:creationId xmlns:a16="http://schemas.microsoft.com/office/drawing/2014/main" id="{670A07F4-A0BF-4BEA-8A13-5CDE197EF6B0}"/>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23864" r="23864"/>
          <a:stretch>
            <a:fillRect/>
          </a:stretch>
        </p:blipFill>
        <p:spPr>
          <a:xfrm>
            <a:off x="5442856" y="834571"/>
            <a:ext cx="3091543" cy="3985683"/>
          </a:xfrm>
        </p:spPr>
      </p:pic>
    </p:spTree>
    <p:extLst>
      <p:ext uri="{BB962C8B-B14F-4D97-AF65-F5344CB8AC3E}">
        <p14:creationId xmlns:p14="http://schemas.microsoft.com/office/powerpoint/2010/main" val="4077758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
          <p:cNvSpPr/>
          <p:nvPr/>
        </p:nvSpPr>
        <p:spPr>
          <a:xfrm>
            <a:off x="8375450" y="988636"/>
            <a:ext cx="3537095" cy="4880728"/>
          </a:xfrm>
          <a:prstGeom prst="rect">
            <a:avLst/>
          </a:prstGeom>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rtl="0" fontAlgn="base">
              <a:spcBef>
                <a:spcPts val="0"/>
              </a:spcBef>
              <a:spcAft>
                <a:spcPts val="0"/>
              </a:spcAft>
              <a:buFont typeface="Arial" panose="020B0604020202020204" pitchFamily="34" charset="0"/>
              <a:buChar char="•"/>
            </a:pPr>
            <a:r>
              <a:rPr lang="en-US" sz="2000" b="1" i="0" u="none" strike="noStrike" dirty="0">
                <a:solidFill>
                  <a:srgbClr val="FF0066"/>
                </a:solidFill>
                <a:effectLst/>
                <a:latin typeface="Poppins" panose="020B0604020202020204" charset="0"/>
                <a:cs typeface="Poppins" panose="020B0604020202020204" charset="0"/>
              </a:rPr>
              <a:t>Adventure: Surf, kayak, trekking</a:t>
            </a:r>
          </a:p>
          <a:p>
            <a:pPr rtl="0" fontAlgn="base">
              <a:spcBef>
                <a:spcPts val="0"/>
              </a:spcBef>
              <a:spcAft>
                <a:spcPts val="0"/>
              </a:spcAft>
            </a:pPr>
            <a:endParaRPr lang="en-US" sz="2000" b="1" i="0" u="none" strike="noStrike" dirty="0">
              <a:solidFill>
                <a:srgbClr val="FF0066"/>
              </a:solidFill>
              <a:effectLst/>
              <a:latin typeface="Poppins" panose="020B0604020202020204" charset="0"/>
              <a:cs typeface="Poppins" panose="020B0604020202020204" charset="0"/>
            </a:endParaRPr>
          </a:p>
          <a:p>
            <a:pPr rtl="0" fontAlgn="base">
              <a:spcBef>
                <a:spcPts val="0"/>
              </a:spcBef>
              <a:spcAft>
                <a:spcPts val="0"/>
              </a:spcAft>
              <a:buFont typeface="Arial" panose="020B0604020202020204" pitchFamily="34" charset="0"/>
              <a:buChar char="•"/>
            </a:pPr>
            <a:r>
              <a:rPr lang="en-US" sz="2000" b="1" i="0" u="none" strike="noStrike" dirty="0">
                <a:solidFill>
                  <a:srgbClr val="FF0066"/>
                </a:solidFill>
                <a:effectLst/>
                <a:latin typeface="Poppins" panose="020B0604020202020204" charset="0"/>
                <a:cs typeface="Poppins" panose="020B0604020202020204" charset="0"/>
              </a:rPr>
              <a:t>Culture: Food, history, architecture, art</a:t>
            </a:r>
          </a:p>
          <a:p>
            <a:pPr rtl="0" fontAlgn="base">
              <a:spcBef>
                <a:spcPts val="0"/>
              </a:spcBef>
              <a:spcAft>
                <a:spcPts val="0"/>
              </a:spcAft>
            </a:pPr>
            <a:endParaRPr lang="en-US" sz="2000" b="1" i="0" u="none" strike="noStrike" dirty="0">
              <a:solidFill>
                <a:srgbClr val="FF0066"/>
              </a:solidFill>
              <a:effectLst/>
              <a:latin typeface="Poppins" panose="020B0604020202020204" charset="0"/>
              <a:cs typeface="Poppins" panose="020B0604020202020204" charset="0"/>
            </a:endParaRPr>
          </a:p>
          <a:p>
            <a:pPr rtl="0" fontAlgn="base">
              <a:spcBef>
                <a:spcPts val="0"/>
              </a:spcBef>
              <a:spcAft>
                <a:spcPts val="0"/>
              </a:spcAft>
              <a:buFont typeface="Arial" panose="020B0604020202020204" pitchFamily="34" charset="0"/>
              <a:buChar char="•"/>
            </a:pPr>
            <a:r>
              <a:rPr lang="en-US" sz="2000" b="1" i="0" u="none" strike="noStrike" dirty="0">
                <a:solidFill>
                  <a:srgbClr val="FF0066"/>
                </a:solidFill>
                <a:effectLst/>
                <a:latin typeface="Poppins" panose="020B0604020202020204" charset="0"/>
                <a:cs typeface="Poppins" panose="020B0604020202020204" charset="0"/>
              </a:rPr>
              <a:t>Volunteering: Sustainable farming </a:t>
            </a:r>
          </a:p>
          <a:p>
            <a:pPr rtl="0" fontAlgn="base">
              <a:spcBef>
                <a:spcPts val="0"/>
              </a:spcBef>
              <a:spcAft>
                <a:spcPts val="0"/>
              </a:spcAft>
            </a:pPr>
            <a:endParaRPr lang="en-US" sz="2000" b="1" i="0" u="none" strike="noStrike" dirty="0">
              <a:solidFill>
                <a:srgbClr val="FF0066"/>
              </a:solidFill>
              <a:effectLst/>
              <a:latin typeface="Poppins" panose="020B0604020202020204" charset="0"/>
              <a:cs typeface="Poppins" panose="020B0604020202020204" charset="0"/>
            </a:endParaRPr>
          </a:p>
          <a:p>
            <a:pPr rtl="0" fontAlgn="base">
              <a:spcBef>
                <a:spcPts val="0"/>
              </a:spcBef>
              <a:spcAft>
                <a:spcPts val="0"/>
              </a:spcAft>
              <a:buFont typeface="Arial" panose="020B0604020202020204" pitchFamily="34" charset="0"/>
              <a:buChar char="•"/>
            </a:pPr>
            <a:r>
              <a:rPr lang="en-US" sz="2000" b="1" i="0" u="none" strike="noStrike" dirty="0">
                <a:solidFill>
                  <a:srgbClr val="FF0066"/>
                </a:solidFill>
                <a:effectLst/>
                <a:latin typeface="Poppins" panose="020B0604020202020204" charset="0"/>
                <a:cs typeface="Poppins" panose="020B0604020202020204" charset="0"/>
              </a:rPr>
              <a:t>Social entrepreneurship &amp; leadership</a:t>
            </a:r>
          </a:p>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18" name="Google Shape;318;p5"/>
          <p:cNvSpPr txBox="1"/>
          <p:nvPr/>
        </p:nvSpPr>
        <p:spPr>
          <a:xfrm>
            <a:off x="213547" y="1395264"/>
            <a:ext cx="3881119"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chemeClr val="lt1"/>
                </a:solidFill>
                <a:latin typeface="Poppins"/>
                <a:ea typeface="Poppins"/>
                <a:cs typeface="Poppins"/>
                <a:sym typeface="Poppins"/>
              </a:rPr>
              <a:t>Spanish Gap Year</a:t>
            </a:r>
            <a:endParaRPr sz="3000" dirty="0"/>
          </a:p>
        </p:txBody>
      </p:sp>
      <p:sp>
        <p:nvSpPr>
          <p:cNvPr id="319" name="Google Shape;319;p5"/>
          <p:cNvSpPr txBox="1"/>
          <p:nvPr/>
        </p:nvSpPr>
        <p:spPr>
          <a:xfrm>
            <a:off x="274889" y="1003944"/>
            <a:ext cx="343017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42FBC1"/>
                </a:solidFill>
                <a:latin typeface="Poppins"/>
                <a:ea typeface="Poppins"/>
                <a:cs typeface="Poppins"/>
                <a:sym typeface="Poppins"/>
              </a:rPr>
              <a:t>A memorable experience</a:t>
            </a:r>
            <a:endParaRPr sz="2000" dirty="0"/>
          </a:p>
        </p:txBody>
      </p:sp>
      <p:sp>
        <p:nvSpPr>
          <p:cNvPr id="320" name="Google Shape;320;p5"/>
          <p:cNvSpPr/>
          <p:nvPr/>
        </p:nvSpPr>
        <p:spPr>
          <a:xfrm>
            <a:off x="137084" y="4908779"/>
            <a:ext cx="3957582" cy="124645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5000" b="1" dirty="0">
                <a:solidFill>
                  <a:srgbClr val="FF0066"/>
                </a:solidFill>
                <a:latin typeface="Poppins" panose="020B0604020202020204" charset="0"/>
                <a:ea typeface="Open Sans"/>
                <a:cs typeface="Poppins" panose="020B0604020202020204" charset="0"/>
                <a:sym typeface="Open Sans"/>
              </a:rPr>
              <a:t>ACTIVITIES: </a:t>
            </a:r>
            <a:endParaRPr sz="5000" b="1" dirty="0">
              <a:solidFill>
                <a:srgbClr val="FF0066"/>
              </a:solidFill>
              <a:latin typeface="Poppins" panose="020B0604020202020204" charset="0"/>
              <a:ea typeface="Open Sans"/>
              <a:cs typeface="Poppins" panose="020B0604020202020204" charset="0"/>
              <a:sym typeface="Open Sans"/>
            </a:endParaRPr>
          </a:p>
        </p:txBody>
      </p:sp>
      <p:grpSp>
        <p:nvGrpSpPr>
          <p:cNvPr id="322" name="Google Shape;322;p5"/>
          <p:cNvGrpSpPr/>
          <p:nvPr/>
        </p:nvGrpSpPr>
        <p:grpSpPr>
          <a:xfrm>
            <a:off x="5039730" y="3214578"/>
            <a:ext cx="2213203" cy="457374"/>
            <a:chOff x="1238657" y="4610100"/>
            <a:chExt cx="2213203" cy="457374"/>
          </a:xfrm>
        </p:grpSpPr>
        <p:sp>
          <p:nvSpPr>
            <p:cNvPr id="323" name="Google Shape;323;p5"/>
            <p:cNvSpPr/>
            <p:nvPr/>
          </p:nvSpPr>
          <p:spPr>
            <a:xfrm>
              <a:off x="1238657" y="4610100"/>
              <a:ext cx="2213203" cy="457374"/>
            </a:xfrm>
            <a:prstGeom prst="roundRect">
              <a:avLst>
                <a:gd name="adj" fmla="val 18617"/>
              </a:avLst>
            </a:prstGeom>
            <a:solidFill>
              <a:srgbClr val="8935D4"/>
            </a:soli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5"/>
            <p:cNvSpPr txBox="1"/>
            <p:nvPr/>
          </p:nvSpPr>
          <p:spPr>
            <a:xfrm>
              <a:off x="1466690" y="4669432"/>
              <a:ext cx="157559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lt1"/>
                  </a:solidFill>
                  <a:latin typeface="Poppins"/>
                  <a:ea typeface="Poppins"/>
                  <a:cs typeface="Poppins"/>
                  <a:sym typeface="Poppins"/>
                </a:rPr>
                <a:t>Apply Now</a:t>
              </a:r>
              <a:endParaRPr sz="1600" dirty="0"/>
            </a:p>
          </p:txBody>
        </p:sp>
        <p:sp>
          <p:nvSpPr>
            <p:cNvPr id="325" name="Google Shape;325;p5"/>
            <p:cNvSpPr/>
            <p:nvPr/>
          </p:nvSpPr>
          <p:spPr>
            <a:xfrm>
              <a:off x="3088420" y="4700287"/>
              <a:ext cx="208042" cy="276998"/>
            </a:xfrm>
            <a:prstGeom prst="chevron">
              <a:avLst>
                <a:gd name="adj" fmla="val 67472"/>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329" name="Google Shape;329;p5"/>
          <p:cNvSpPr txBox="1"/>
          <p:nvPr/>
        </p:nvSpPr>
        <p:spPr>
          <a:xfrm>
            <a:off x="9341964" y="6381946"/>
            <a:ext cx="239612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42FBC1"/>
                </a:solidFill>
                <a:latin typeface="Poppins"/>
                <a:ea typeface="Poppins"/>
                <a:cs typeface="Poppins"/>
                <a:sym typeface="Poppins"/>
              </a:rPr>
              <a:t>@spanish.gap.year</a:t>
            </a:r>
            <a:endParaRPr sz="1600" dirty="0"/>
          </a:p>
        </p:txBody>
      </p:sp>
      <p:pic>
        <p:nvPicPr>
          <p:cNvPr id="11" name="Marcador de posición de imagen 15" descr="Una persona parado al lado de un árbol&#10;&#10;Descripción generada automáticamente con confianza media">
            <a:extLst>
              <a:ext uri="{FF2B5EF4-FFF2-40B4-BE49-F238E27FC236}">
                <a16:creationId xmlns:a16="http://schemas.microsoft.com/office/drawing/2014/main" id="{52F5F65A-B93E-4D26-B418-6800C40D5686}"/>
              </a:ext>
            </a:extLst>
          </p:cNvPr>
          <p:cNvPicPr>
            <a:picLocks noChangeAspect="1"/>
          </p:cNvPicPr>
          <p:nvPr/>
        </p:nvPicPr>
        <p:blipFill>
          <a:blip r:embed="rId3">
            <a:extLst>
              <a:ext uri="{28A0092B-C50C-407E-A947-70E740481C1C}">
                <a14:useLocalDpi xmlns:a14="http://schemas.microsoft.com/office/drawing/2010/main" val="0"/>
              </a:ext>
            </a:extLst>
          </a:blip>
          <a:srcRect l="16325" r="16325"/>
          <a:stretch>
            <a:fillRect/>
          </a:stretch>
        </p:blipFill>
        <p:spPr>
          <a:xfrm>
            <a:off x="6196899" y="3934973"/>
            <a:ext cx="1969269" cy="1947613"/>
          </a:xfrm>
          <a:prstGeom prst="rect">
            <a:avLst/>
          </a:prstGeom>
        </p:spPr>
      </p:pic>
      <p:pic>
        <p:nvPicPr>
          <p:cNvPr id="13" name="Marcador de posición de imagen 2" descr="Imagen que contiene pequeño, tabla, pastel, pieza&#10;&#10;Descripción generada automáticamente">
            <a:extLst>
              <a:ext uri="{FF2B5EF4-FFF2-40B4-BE49-F238E27FC236}">
                <a16:creationId xmlns:a16="http://schemas.microsoft.com/office/drawing/2014/main" id="{439323F8-334D-42E8-99D4-36EDF7D53524}"/>
              </a:ext>
            </a:extLst>
          </p:cNvPr>
          <p:cNvPicPr>
            <a:picLocks noChangeAspect="1"/>
          </p:cNvPicPr>
          <p:nvPr/>
        </p:nvPicPr>
        <p:blipFill>
          <a:blip r:embed="rId4">
            <a:extLst>
              <a:ext uri="{28A0092B-C50C-407E-A947-70E740481C1C}">
                <a14:useLocalDpi xmlns:a14="http://schemas.microsoft.com/office/drawing/2010/main" val="0"/>
              </a:ext>
            </a:extLst>
          </a:blip>
          <a:srcRect l="16286" r="16286"/>
          <a:stretch>
            <a:fillRect/>
          </a:stretch>
        </p:blipFill>
        <p:spPr>
          <a:xfrm>
            <a:off x="4161148" y="3934974"/>
            <a:ext cx="1969269" cy="1947613"/>
          </a:xfrm>
          <a:prstGeom prst="rect">
            <a:avLst/>
          </a:prstGeom>
        </p:spPr>
      </p:pic>
      <p:pic>
        <p:nvPicPr>
          <p:cNvPr id="14" name="Marcador de posición de imagen 9" descr="Un grupo de personas en una balsa en el río&#10;&#10;Descripción generada automáticamente">
            <a:extLst>
              <a:ext uri="{FF2B5EF4-FFF2-40B4-BE49-F238E27FC236}">
                <a16:creationId xmlns:a16="http://schemas.microsoft.com/office/drawing/2014/main" id="{72DFCD71-C9DB-4CB8-A5BD-C10AD3B0ABE1}"/>
              </a:ext>
            </a:extLst>
          </p:cNvPr>
          <p:cNvPicPr>
            <a:picLocks noChangeAspect="1"/>
          </p:cNvPicPr>
          <p:nvPr/>
        </p:nvPicPr>
        <p:blipFill>
          <a:blip r:embed="rId5">
            <a:extLst>
              <a:ext uri="{28A0092B-C50C-407E-A947-70E740481C1C}">
                <a14:useLocalDpi xmlns:a14="http://schemas.microsoft.com/office/drawing/2010/main" val="0"/>
              </a:ext>
            </a:extLst>
          </a:blip>
          <a:srcRect l="12072" r="12072"/>
          <a:stretch>
            <a:fillRect/>
          </a:stretch>
        </p:blipFill>
        <p:spPr>
          <a:xfrm>
            <a:off x="4161148" y="1003944"/>
            <a:ext cx="1953790" cy="1932304"/>
          </a:xfrm>
          <a:prstGeom prst="rect">
            <a:avLst/>
          </a:prstGeom>
        </p:spPr>
      </p:pic>
      <p:pic>
        <p:nvPicPr>
          <p:cNvPr id="15" name="Marcador de posición de imagen 5" descr="Una torre de un edificio&#10;&#10;Descripción generada automáticamente">
            <a:extLst>
              <a:ext uri="{FF2B5EF4-FFF2-40B4-BE49-F238E27FC236}">
                <a16:creationId xmlns:a16="http://schemas.microsoft.com/office/drawing/2014/main" id="{253FEFC8-893B-4799-A8CD-E0F438B9307F}"/>
              </a:ext>
            </a:extLst>
          </p:cNvPr>
          <p:cNvPicPr>
            <a:picLocks noChangeAspect="1"/>
          </p:cNvPicPr>
          <p:nvPr/>
        </p:nvPicPr>
        <p:blipFill>
          <a:blip r:embed="rId6">
            <a:extLst>
              <a:ext uri="{28A0092B-C50C-407E-A947-70E740481C1C}">
                <a14:useLocalDpi xmlns:a14="http://schemas.microsoft.com/office/drawing/2010/main" val="0"/>
              </a:ext>
            </a:extLst>
          </a:blip>
          <a:srcRect t="17033" b="17033"/>
          <a:stretch>
            <a:fillRect/>
          </a:stretch>
        </p:blipFill>
        <p:spPr>
          <a:xfrm>
            <a:off x="6215374" y="1003944"/>
            <a:ext cx="1969270" cy="19476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7"/>
          <p:cNvSpPr txBox="1"/>
          <p:nvPr/>
        </p:nvSpPr>
        <p:spPr>
          <a:xfrm>
            <a:off x="941670" y="1649359"/>
            <a:ext cx="4535304"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b="1" dirty="0">
                <a:solidFill>
                  <a:schemeClr val="lt1"/>
                </a:solidFill>
                <a:latin typeface="Poppins"/>
                <a:ea typeface="Poppins"/>
                <a:cs typeface="Poppins"/>
                <a:sym typeface="Poppins"/>
              </a:rPr>
              <a:t>Core </a:t>
            </a:r>
            <a:r>
              <a:rPr lang="en-US" sz="5000" b="1" dirty="0">
                <a:solidFill>
                  <a:srgbClr val="42FBC1"/>
                </a:solidFill>
                <a:latin typeface="Poppins"/>
                <a:ea typeface="Poppins"/>
                <a:cs typeface="Poppins"/>
                <a:sym typeface="Poppins"/>
              </a:rPr>
              <a:t>Values</a:t>
            </a:r>
            <a:endParaRPr sz="5000" dirty="0"/>
          </a:p>
        </p:txBody>
      </p:sp>
      <p:sp>
        <p:nvSpPr>
          <p:cNvPr id="360" name="Google Shape;360;p7"/>
          <p:cNvSpPr/>
          <p:nvPr/>
        </p:nvSpPr>
        <p:spPr>
          <a:xfrm>
            <a:off x="941670" y="2764980"/>
            <a:ext cx="6816590" cy="2400617"/>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50000"/>
              </a:lnSpc>
              <a:spcBef>
                <a:spcPts val="0"/>
              </a:spcBef>
              <a:spcAft>
                <a:spcPts val="0"/>
              </a:spcAft>
              <a:buClr>
                <a:schemeClr val="lt1"/>
              </a:buClr>
              <a:buSzPts val="1400"/>
              <a:buFont typeface="Arial"/>
              <a:buChar char="•"/>
            </a:pPr>
            <a:r>
              <a:rPr lang="en-US" sz="2000" b="1" dirty="0">
                <a:solidFill>
                  <a:schemeClr val="bg1">
                    <a:lumMod val="95000"/>
                  </a:schemeClr>
                </a:solidFill>
                <a:latin typeface="Poppins" panose="020B0604020202020204" charset="0"/>
                <a:ea typeface="Open Sans"/>
                <a:cs typeface="Poppins" panose="020B0604020202020204" charset="0"/>
                <a:sym typeface="Open Sans"/>
              </a:rPr>
              <a:t>Multiculturality &amp; multilingualism</a:t>
            </a:r>
            <a:endParaRPr sz="2000" b="1" dirty="0">
              <a:solidFill>
                <a:schemeClr val="bg1">
                  <a:lumMod val="95000"/>
                </a:schemeClr>
              </a:solidFill>
              <a:latin typeface="Poppins" panose="020B0604020202020204" charset="0"/>
              <a:ea typeface="Open Sans"/>
              <a:cs typeface="Poppins" panose="020B0604020202020204" charset="0"/>
              <a:sym typeface="Open Sans"/>
            </a:endParaRPr>
          </a:p>
          <a:p>
            <a:pPr marL="171450" marR="0" lvl="0" indent="-171450" algn="just" rtl="0">
              <a:lnSpc>
                <a:spcPct val="150000"/>
              </a:lnSpc>
              <a:spcBef>
                <a:spcPts val="0"/>
              </a:spcBef>
              <a:spcAft>
                <a:spcPts val="0"/>
              </a:spcAft>
              <a:buClr>
                <a:schemeClr val="lt1"/>
              </a:buClr>
              <a:buSzPts val="1400"/>
              <a:buFont typeface="Arial"/>
              <a:buChar char="•"/>
            </a:pPr>
            <a:r>
              <a:rPr lang="en-US" sz="2000" b="1" dirty="0">
                <a:solidFill>
                  <a:schemeClr val="bg1">
                    <a:lumMod val="95000"/>
                  </a:schemeClr>
                </a:solidFill>
                <a:latin typeface="Poppins" panose="020B0604020202020204" charset="0"/>
                <a:ea typeface="Open Sans"/>
                <a:cs typeface="Poppins" panose="020B0604020202020204" charset="0"/>
                <a:sym typeface="Open Sans"/>
              </a:rPr>
              <a:t>Mutual respect &amp; inclusivity</a:t>
            </a:r>
            <a:endParaRPr sz="2000" b="1" dirty="0">
              <a:solidFill>
                <a:schemeClr val="bg1">
                  <a:lumMod val="95000"/>
                </a:schemeClr>
              </a:solidFill>
              <a:latin typeface="Poppins" panose="020B0604020202020204" charset="0"/>
              <a:cs typeface="Poppins" panose="020B0604020202020204" charset="0"/>
            </a:endParaRPr>
          </a:p>
          <a:p>
            <a:pPr marL="171450" marR="0" lvl="0" indent="-171450" algn="just" rtl="0">
              <a:lnSpc>
                <a:spcPct val="150000"/>
              </a:lnSpc>
              <a:spcBef>
                <a:spcPts val="0"/>
              </a:spcBef>
              <a:spcAft>
                <a:spcPts val="0"/>
              </a:spcAft>
              <a:buClr>
                <a:schemeClr val="lt1"/>
              </a:buClr>
              <a:buSzPts val="1400"/>
              <a:buFont typeface="Arial"/>
              <a:buChar char="•"/>
            </a:pPr>
            <a:r>
              <a:rPr lang="en-US" sz="2000" b="1" dirty="0">
                <a:solidFill>
                  <a:schemeClr val="bg1">
                    <a:lumMod val="95000"/>
                  </a:schemeClr>
                </a:solidFill>
                <a:latin typeface="Poppins" panose="020B0604020202020204" charset="0"/>
                <a:ea typeface="Open Sans"/>
                <a:cs typeface="Poppins" panose="020B0604020202020204" charset="0"/>
                <a:sym typeface="Open Sans"/>
              </a:rPr>
              <a:t>Sustainability &amp; ethical living</a:t>
            </a:r>
            <a:endParaRPr sz="2000" b="1" dirty="0">
              <a:solidFill>
                <a:schemeClr val="bg1">
                  <a:lumMod val="95000"/>
                </a:schemeClr>
              </a:solidFill>
              <a:latin typeface="Poppins" panose="020B0604020202020204" charset="0"/>
              <a:cs typeface="Poppins" panose="020B0604020202020204" charset="0"/>
            </a:endParaRPr>
          </a:p>
          <a:p>
            <a:pPr marL="171450" marR="0" lvl="0" indent="-171450" algn="just" rtl="0">
              <a:lnSpc>
                <a:spcPct val="150000"/>
              </a:lnSpc>
              <a:spcBef>
                <a:spcPts val="0"/>
              </a:spcBef>
              <a:spcAft>
                <a:spcPts val="0"/>
              </a:spcAft>
              <a:buClr>
                <a:schemeClr val="lt1"/>
              </a:buClr>
              <a:buSzPts val="1400"/>
              <a:buFont typeface="Arial"/>
              <a:buChar char="•"/>
            </a:pPr>
            <a:r>
              <a:rPr lang="en-US" sz="2000" b="1" dirty="0">
                <a:solidFill>
                  <a:schemeClr val="bg1">
                    <a:lumMod val="95000"/>
                  </a:schemeClr>
                </a:solidFill>
                <a:latin typeface="Poppins" panose="020B0604020202020204" charset="0"/>
                <a:ea typeface="Open Sans"/>
                <a:cs typeface="Poppins" panose="020B0604020202020204" charset="0"/>
                <a:sym typeface="Open Sans"/>
              </a:rPr>
              <a:t>Resilience, teamwork &amp; cooperation</a:t>
            </a:r>
            <a:endParaRPr sz="2000" b="1" dirty="0">
              <a:solidFill>
                <a:schemeClr val="bg1">
                  <a:lumMod val="95000"/>
                </a:schemeClr>
              </a:solidFill>
              <a:latin typeface="Poppins" panose="020B0604020202020204" charset="0"/>
              <a:cs typeface="Poppins" panose="020B0604020202020204" charset="0"/>
            </a:endParaRPr>
          </a:p>
          <a:p>
            <a:pPr marL="171450" marR="0" lvl="0" indent="-171450" algn="just" rtl="0">
              <a:lnSpc>
                <a:spcPct val="150000"/>
              </a:lnSpc>
              <a:spcBef>
                <a:spcPts val="0"/>
              </a:spcBef>
              <a:spcAft>
                <a:spcPts val="0"/>
              </a:spcAft>
              <a:buClr>
                <a:schemeClr val="lt1"/>
              </a:buClr>
              <a:buSzPts val="1400"/>
              <a:buFont typeface="Arial"/>
              <a:buChar char="•"/>
            </a:pPr>
            <a:r>
              <a:rPr lang="en-US" sz="2000" b="1" dirty="0">
                <a:solidFill>
                  <a:schemeClr val="bg1">
                    <a:lumMod val="95000"/>
                  </a:schemeClr>
                </a:solidFill>
                <a:latin typeface="Poppins" panose="020B0604020202020204" charset="0"/>
                <a:ea typeface="Open Sans"/>
                <a:cs typeface="Poppins" panose="020B0604020202020204" charset="0"/>
                <a:sym typeface="Open Sans"/>
              </a:rPr>
              <a:t>Personal responsibility, accountability &amp;  growth</a:t>
            </a:r>
            <a:endParaRPr sz="2000" b="1" dirty="0">
              <a:solidFill>
                <a:schemeClr val="bg1">
                  <a:lumMod val="95000"/>
                </a:schemeClr>
              </a:solidFill>
              <a:latin typeface="Poppins" panose="020B0604020202020204" charset="0"/>
              <a:cs typeface="Poppins" panose="020B0604020202020204" charset="0"/>
            </a:endParaRPr>
          </a:p>
        </p:txBody>
      </p:sp>
      <p:sp>
        <p:nvSpPr>
          <p:cNvPr id="362" name="Google Shape;362;p7"/>
          <p:cNvSpPr/>
          <p:nvPr/>
        </p:nvSpPr>
        <p:spPr>
          <a:xfrm>
            <a:off x="356515" y="5419485"/>
            <a:ext cx="11478969" cy="101562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4000" i="1" dirty="0">
                <a:solidFill>
                  <a:srgbClr val="00B0F0"/>
                </a:solidFill>
                <a:latin typeface="Open Sans"/>
                <a:ea typeface="Open Sans"/>
                <a:cs typeface="Open Sans"/>
                <a:sym typeface="Open Sans"/>
              </a:rPr>
              <a:t>«Ultimately, a concept of true, global leadership.»</a:t>
            </a:r>
            <a:endParaRPr sz="4000" i="1" dirty="0">
              <a:solidFill>
                <a:srgbClr val="00B0F0"/>
              </a:solidFill>
              <a:latin typeface="Open Sans"/>
              <a:ea typeface="Open Sans"/>
              <a:cs typeface="Open Sans"/>
              <a:sym typeface="Open Sans"/>
            </a:endParaRPr>
          </a:p>
        </p:txBody>
      </p:sp>
      <p:grpSp>
        <p:nvGrpSpPr>
          <p:cNvPr id="363" name="Google Shape;363;p7"/>
          <p:cNvGrpSpPr/>
          <p:nvPr/>
        </p:nvGrpSpPr>
        <p:grpSpPr>
          <a:xfrm>
            <a:off x="9426805" y="404125"/>
            <a:ext cx="2641076" cy="605911"/>
            <a:chOff x="4275162" y="4839604"/>
            <a:chExt cx="2177391" cy="605911"/>
          </a:xfrm>
        </p:grpSpPr>
        <p:sp>
          <p:nvSpPr>
            <p:cNvPr id="364" name="Google Shape;364;p7"/>
            <p:cNvSpPr/>
            <p:nvPr/>
          </p:nvSpPr>
          <p:spPr>
            <a:xfrm>
              <a:off x="4275162" y="4839604"/>
              <a:ext cx="2177391" cy="457374"/>
            </a:xfrm>
            <a:prstGeom prst="roundRect">
              <a:avLst>
                <a:gd name="adj" fmla="val 18617"/>
              </a:avLst>
            </a:prstGeom>
            <a:solidFill>
              <a:srgbClr val="FFBE0B"/>
            </a:soli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7"/>
            <p:cNvSpPr txBox="1"/>
            <p:nvPr/>
          </p:nvSpPr>
          <p:spPr>
            <a:xfrm>
              <a:off x="4275162" y="4922335"/>
              <a:ext cx="2177390" cy="523180"/>
            </a:xfrm>
            <a:prstGeom prst="rect">
              <a:avLst/>
            </a:prstGeom>
            <a:noFill/>
            <a:ln>
              <a:noFill/>
            </a:ln>
          </p:spPr>
          <p:txBody>
            <a:bodyPr spcFirstLastPara="1" wrap="square" lIns="91425" tIns="45700" rIns="91425" bIns="45700" anchor="t" anchorCtr="0">
              <a:spAutoFit/>
            </a:bodyPr>
            <a:lstStyle/>
            <a:p>
              <a:r>
                <a:rPr lang="en-US" sz="1400" dirty="0">
                  <a:solidFill>
                    <a:schemeClr val="bg1"/>
                  </a:solidFill>
                  <a:latin typeface="Poppins" panose="00000500000000000000" pitchFamily="2" charset="0"/>
                  <a:ea typeface="Open Sans" panose="020B0606030504020204" pitchFamily="34" charset="0"/>
                  <a:cs typeface="Poppins" panose="00000500000000000000" pitchFamily="2" charset="0"/>
                </a:rPr>
                <a:t>The trip you’ll never forget!</a:t>
              </a:r>
            </a:p>
            <a:p>
              <a:pPr marL="0" marR="0" lvl="0" indent="0" algn="l" rtl="0">
                <a:spcBef>
                  <a:spcPts val="0"/>
                </a:spcBef>
                <a:spcAft>
                  <a:spcPts val="0"/>
                </a:spcAft>
                <a:buNone/>
              </a:pPr>
              <a:endParaRPr dirty="0"/>
            </a:p>
          </p:txBody>
        </p:sp>
      </p:grpSp>
      <p:sp>
        <p:nvSpPr>
          <p:cNvPr id="366" name="Google Shape;366;p7"/>
          <p:cNvSpPr txBox="1"/>
          <p:nvPr/>
        </p:nvSpPr>
        <p:spPr>
          <a:xfrm>
            <a:off x="342499" y="291626"/>
            <a:ext cx="752888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F2295B"/>
                </a:solidFill>
                <a:latin typeface="Poppins"/>
                <a:ea typeface="Poppins"/>
                <a:cs typeface="Poppins"/>
                <a:sym typeface="Poppins"/>
              </a:rPr>
              <a:t>Spanish Gap Year</a:t>
            </a:r>
            <a:endParaRPr sz="5400" b="1" dirty="0">
              <a:solidFill>
                <a:srgbClr val="F2295B"/>
              </a:solidFill>
              <a:latin typeface="Poppins"/>
              <a:ea typeface="Poppins"/>
              <a:cs typeface="Poppins"/>
              <a:sym typeface="Poppins"/>
            </a:endParaRPr>
          </a:p>
        </p:txBody>
      </p:sp>
      <p:sp>
        <p:nvSpPr>
          <p:cNvPr id="367" name="Google Shape;367;p7"/>
          <p:cNvSpPr txBox="1"/>
          <p:nvPr/>
        </p:nvSpPr>
        <p:spPr>
          <a:xfrm>
            <a:off x="9078013" y="6435107"/>
            <a:ext cx="234627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42FBC1"/>
                </a:solidFill>
                <a:latin typeface="Poppins"/>
                <a:ea typeface="Poppins"/>
                <a:cs typeface="Poppins"/>
                <a:sym typeface="Poppins"/>
              </a:rPr>
              <a:t>@spanish.gap.year</a:t>
            </a:r>
            <a:endParaRPr sz="1600" dirty="0"/>
          </a:p>
        </p:txBody>
      </p:sp>
      <p:pic>
        <p:nvPicPr>
          <p:cNvPr id="10" name="Marcador de posición de imagen 3" descr="Un grupo de personas paradas en la calle&#10;&#10;Descripción generada automáticamente">
            <a:extLst>
              <a:ext uri="{FF2B5EF4-FFF2-40B4-BE49-F238E27FC236}">
                <a16:creationId xmlns:a16="http://schemas.microsoft.com/office/drawing/2014/main" id="{E4CE030B-8FC9-41B0-9D16-D4F1F899F593}"/>
              </a:ext>
            </a:extLst>
          </p:cNvPr>
          <p:cNvPicPr>
            <a:picLocks noChangeAspect="1"/>
          </p:cNvPicPr>
          <p:nvPr/>
        </p:nvPicPr>
        <p:blipFill>
          <a:blip r:embed="rId3">
            <a:extLst>
              <a:ext uri="{28A0092B-C50C-407E-A947-70E740481C1C}">
                <a14:useLocalDpi xmlns:a14="http://schemas.microsoft.com/office/drawing/2010/main" val="0"/>
              </a:ext>
            </a:extLst>
          </a:blip>
          <a:srcRect l="12432" r="12432"/>
          <a:stretch>
            <a:fillRect/>
          </a:stretch>
        </p:blipFill>
        <p:spPr>
          <a:xfrm>
            <a:off x="6595856" y="971326"/>
            <a:ext cx="5472024" cy="3798637"/>
          </a:xfrm>
          <a:custGeom>
            <a:avLst/>
            <a:gdLst>
              <a:gd name="connsiteX0" fmla="*/ 2075542 w 5555224"/>
              <a:gd name="connsiteY0" fmla="*/ 0 h 4151086"/>
              <a:gd name="connsiteX1" fmla="*/ 5555224 w 5555224"/>
              <a:gd name="connsiteY1" fmla="*/ 0 h 4151086"/>
              <a:gd name="connsiteX2" fmla="*/ 5555224 w 5555224"/>
              <a:gd name="connsiteY2" fmla="*/ 4151086 h 4151086"/>
              <a:gd name="connsiteX3" fmla="*/ 2075542 w 5555224"/>
              <a:gd name="connsiteY3" fmla="*/ 4151086 h 4151086"/>
              <a:gd name="connsiteX4" fmla="*/ 0 w 5555224"/>
              <a:gd name="connsiteY4" fmla="*/ 2075543 h 4151086"/>
              <a:gd name="connsiteX5" fmla="*/ 2075542 w 5555224"/>
              <a:gd name="connsiteY5" fmla="*/ 0 h 41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5224" h="4151086">
                <a:moveTo>
                  <a:pt x="2075542" y="0"/>
                </a:moveTo>
                <a:lnTo>
                  <a:pt x="5555224" y="0"/>
                </a:lnTo>
                <a:lnTo>
                  <a:pt x="5555224" y="4151086"/>
                </a:lnTo>
                <a:lnTo>
                  <a:pt x="2075542" y="4151086"/>
                </a:lnTo>
                <a:cubicBezTo>
                  <a:pt x="929252" y="4151086"/>
                  <a:pt x="0" y="3221834"/>
                  <a:pt x="0" y="2075543"/>
                </a:cubicBezTo>
                <a:cubicBezTo>
                  <a:pt x="0" y="929252"/>
                  <a:pt x="929252" y="0"/>
                  <a:pt x="2075542" y="0"/>
                </a:cubicBezTo>
                <a:close/>
              </a:path>
            </a:pathLst>
          </a:cu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4" name="Google Shape;374;p8"/>
          <p:cNvSpPr txBox="1"/>
          <p:nvPr/>
        </p:nvSpPr>
        <p:spPr>
          <a:xfrm>
            <a:off x="6096000" y="145894"/>
            <a:ext cx="536482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534D70"/>
                </a:solidFill>
                <a:latin typeface="Poppins"/>
                <a:ea typeface="Poppins"/>
                <a:cs typeface="Poppins"/>
                <a:sym typeface="Poppins"/>
              </a:rPr>
              <a:t>Spanish Gap Year</a:t>
            </a:r>
            <a:endParaRPr sz="4000" dirty="0"/>
          </a:p>
        </p:txBody>
      </p:sp>
      <p:sp>
        <p:nvSpPr>
          <p:cNvPr id="376" name="Google Shape;376;p8"/>
          <p:cNvSpPr/>
          <p:nvPr/>
        </p:nvSpPr>
        <p:spPr>
          <a:xfrm>
            <a:off x="927238" y="3240587"/>
            <a:ext cx="7145517" cy="1938952"/>
          </a:xfrm>
          <a:prstGeom prst="rect">
            <a:avLst/>
          </a:prstGeom>
          <a:noFill/>
          <a:ln>
            <a:noFill/>
          </a:ln>
        </p:spPr>
        <p:txBody>
          <a:bodyPr spcFirstLastPara="1" wrap="square" lIns="91425" tIns="45700" rIns="91425" bIns="45700" anchor="t" anchorCtr="0">
            <a:spAutoFit/>
          </a:bodyPr>
          <a:lstStyle/>
          <a:p>
            <a:pPr marL="171450" marR="0" lvl="0" indent="-171450" rtl="0">
              <a:lnSpc>
                <a:spcPct val="150000"/>
              </a:lnSpc>
              <a:spcBef>
                <a:spcPts val="0"/>
              </a:spcBef>
              <a:spcAft>
                <a:spcPts val="0"/>
              </a:spcAft>
              <a:buClr>
                <a:srgbClr val="7F7F7F"/>
              </a:buClr>
              <a:buSzPts val="1400"/>
              <a:buFont typeface="Arial"/>
              <a:buChar char="•"/>
            </a:pPr>
            <a:r>
              <a:rPr lang="en-US" sz="2000" b="1" dirty="0">
                <a:solidFill>
                  <a:srgbClr val="7F7F7F"/>
                </a:solidFill>
                <a:latin typeface="Open Sans"/>
                <a:ea typeface="Open Sans"/>
                <a:cs typeface="Open Sans"/>
                <a:sym typeface="Open Sans"/>
              </a:rPr>
              <a:t>Open, participative, travelling classroom</a:t>
            </a:r>
            <a:endParaRPr sz="2000" dirty="0"/>
          </a:p>
          <a:p>
            <a:pPr marL="171450" marR="0" lvl="0" indent="-171450" rtl="0">
              <a:lnSpc>
                <a:spcPct val="150000"/>
              </a:lnSpc>
              <a:spcBef>
                <a:spcPts val="0"/>
              </a:spcBef>
              <a:spcAft>
                <a:spcPts val="0"/>
              </a:spcAft>
              <a:buClr>
                <a:srgbClr val="7F7F7F"/>
              </a:buClr>
              <a:buSzPts val="1400"/>
              <a:buFont typeface="Arial"/>
              <a:buChar char="•"/>
            </a:pPr>
            <a:r>
              <a:rPr lang="en-US" sz="2000" b="1" dirty="0">
                <a:solidFill>
                  <a:srgbClr val="7F7F7F"/>
                </a:solidFill>
                <a:latin typeface="Open Sans"/>
                <a:ea typeface="Open Sans"/>
                <a:cs typeface="Open Sans"/>
                <a:sym typeface="Open Sans"/>
              </a:rPr>
              <a:t>Structured program with plenty of down time</a:t>
            </a:r>
            <a:endParaRPr sz="2000" dirty="0"/>
          </a:p>
          <a:p>
            <a:pPr marL="171450" marR="0" lvl="0" indent="-171450" rtl="0">
              <a:lnSpc>
                <a:spcPct val="150000"/>
              </a:lnSpc>
              <a:spcBef>
                <a:spcPts val="0"/>
              </a:spcBef>
              <a:spcAft>
                <a:spcPts val="0"/>
              </a:spcAft>
              <a:buClr>
                <a:srgbClr val="7F7F7F"/>
              </a:buClr>
              <a:buSzPts val="1400"/>
              <a:buFont typeface="Arial"/>
              <a:buChar char="•"/>
            </a:pPr>
            <a:r>
              <a:rPr lang="en-US" sz="2000" b="1" dirty="0">
                <a:solidFill>
                  <a:srgbClr val="7F7F7F"/>
                </a:solidFill>
                <a:latin typeface="Open Sans"/>
                <a:ea typeface="Open Sans"/>
                <a:cs typeface="Open Sans"/>
                <a:sym typeface="Open Sans"/>
              </a:rPr>
              <a:t>Spanish language: project-based experiential learning</a:t>
            </a:r>
            <a:endParaRPr sz="2000" dirty="0"/>
          </a:p>
        </p:txBody>
      </p:sp>
      <p:grpSp>
        <p:nvGrpSpPr>
          <p:cNvPr id="377" name="Google Shape;377;p8"/>
          <p:cNvGrpSpPr/>
          <p:nvPr/>
        </p:nvGrpSpPr>
        <p:grpSpPr>
          <a:xfrm>
            <a:off x="927238" y="868864"/>
            <a:ext cx="5795263" cy="1728450"/>
            <a:chOff x="1238657" y="4610100"/>
            <a:chExt cx="2515363" cy="586082"/>
          </a:xfrm>
        </p:grpSpPr>
        <p:sp>
          <p:nvSpPr>
            <p:cNvPr id="378" name="Google Shape;378;p8"/>
            <p:cNvSpPr/>
            <p:nvPr/>
          </p:nvSpPr>
          <p:spPr>
            <a:xfrm>
              <a:off x="1238657" y="4610100"/>
              <a:ext cx="2213203" cy="457374"/>
            </a:xfrm>
            <a:prstGeom prst="roundRect">
              <a:avLst>
                <a:gd name="adj" fmla="val 18617"/>
              </a:avLst>
            </a:prstGeom>
            <a:solidFill>
              <a:srgbClr val="534D70"/>
            </a:soli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8"/>
            <p:cNvSpPr txBox="1"/>
            <p:nvPr/>
          </p:nvSpPr>
          <p:spPr>
            <a:xfrm>
              <a:off x="1238657" y="4744050"/>
              <a:ext cx="2515363" cy="4521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chemeClr val="bg1"/>
                  </a:solidFill>
                  <a:latin typeface="Poppins"/>
                  <a:ea typeface="Poppins"/>
                  <a:cs typeface="Poppins"/>
                  <a:sym typeface="Poppins"/>
                </a:rPr>
                <a:t>Curriculum: Concept</a:t>
              </a:r>
              <a:endParaRPr lang="en-US" sz="3000" b="1" dirty="0">
                <a:solidFill>
                  <a:schemeClr val="bg1"/>
                </a:solidFill>
              </a:endParaRPr>
            </a:p>
          </p:txBody>
        </p:sp>
        <p:sp>
          <p:nvSpPr>
            <p:cNvPr id="380" name="Google Shape;380;p8"/>
            <p:cNvSpPr/>
            <p:nvPr/>
          </p:nvSpPr>
          <p:spPr>
            <a:xfrm>
              <a:off x="3088420" y="4700287"/>
              <a:ext cx="208042" cy="276998"/>
            </a:xfrm>
            <a:prstGeom prst="chevron">
              <a:avLst>
                <a:gd name="adj" fmla="val 67472"/>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388" name="Google Shape;388;p8"/>
          <p:cNvSpPr txBox="1"/>
          <p:nvPr/>
        </p:nvSpPr>
        <p:spPr>
          <a:xfrm>
            <a:off x="9214483" y="6400801"/>
            <a:ext cx="220980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42FBC1"/>
                </a:solidFill>
                <a:latin typeface="Poppins"/>
                <a:ea typeface="Poppins"/>
                <a:cs typeface="Poppins"/>
                <a:sym typeface="Poppins"/>
              </a:rPr>
              <a:t>@spanish.gap.year</a:t>
            </a:r>
            <a:endParaRPr sz="1600" dirty="0"/>
          </a:p>
        </p:txBody>
      </p:sp>
      <p:pic>
        <p:nvPicPr>
          <p:cNvPr id="19" name="Marcador de posición de imagen 2" descr="Una persona con los brazos abiertos&#10;&#10;Descripción generada automáticamente con confianza media">
            <a:extLst>
              <a:ext uri="{FF2B5EF4-FFF2-40B4-BE49-F238E27FC236}">
                <a16:creationId xmlns:a16="http://schemas.microsoft.com/office/drawing/2014/main" id="{8DFF4540-AE83-43E1-84F1-C2A8226FE6DF}"/>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l="7253" r="7253"/>
          <a:stretch>
            <a:fillRect/>
          </a:stretch>
        </p:blipFill>
        <p:spPr>
          <a:xfrm>
            <a:off x="7362825" y="1497013"/>
            <a:ext cx="2209800" cy="3875087"/>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9"/>
          <p:cNvSpPr txBox="1"/>
          <p:nvPr/>
        </p:nvSpPr>
        <p:spPr>
          <a:xfrm>
            <a:off x="5936113" y="1146033"/>
            <a:ext cx="570695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Poppins"/>
                <a:ea typeface="Poppins"/>
                <a:cs typeface="Poppins"/>
                <a:sym typeface="Poppins"/>
              </a:rPr>
              <a:t>Curriculum </a:t>
            </a:r>
            <a:r>
              <a:rPr lang="en-US" sz="4000" b="1" dirty="0">
                <a:solidFill>
                  <a:srgbClr val="42FBC1"/>
                </a:solidFill>
                <a:latin typeface="Poppins"/>
                <a:ea typeface="Poppins"/>
                <a:cs typeface="Poppins"/>
                <a:sym typeface="Poppins"/>
              </a:rPr>
              <a:t>Contents</a:t>
            </a:r>
            <a:endParaRPr sz="4000" dirty="0"/>
          </a:p>
        </p:txBody>
      </p:sp>
      <p:sp>
        <p:nvSpPr>
          <p:cNvPr id="394" name="Google Shape;394;p9"/>
          <p:cNvSpPr/>
          <p:nvPr/>
        </p:nvSpPr>
        <p:spPr>
          <a:xfrm>
            <a:off x="6473585" y="2056726"/>
            <a:ext cx="4667789" cy="4801274"/>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None/>
            </a:pPr>
            <a:r>
              <a:rPr lang="en-US" sz="2000" b="1" dirty="0">
                <a:solidFill>
                  <a:srgbClr val="F2F2F2"/>
                </a:solidFill>
                <a:latin typeface="Poppins" panose="020B0604020202020204" charset="0"/>
                <a:ea typeface="Open Sans"/>
                <a:cs typeface="Poppins" panose="020B0604020202020204" charset="0"/>
                <a:sym typeface="Open Sans"/>
              </a:rPr>
              <a:t>12 learning modules: </a:t>
            </a:r>
            <a:endParaRPr sz="2000" dirty="0">
              <a:latin typeface="Poppins" panose="020B0604020202020204" charset="0"/>
              <a:cs typeface="Poppins" panose="020B0604020202020204" charset="0"/>
            </a:endParaRPr>
          </a:p>
          <a:p>
            <a:pPr marL="171450" marR="0" lvl="0" indent="-171450" rtl="0">
              <a:lnSpc>
                <a:spcPct val="150000"/>
              </a:lnSpc>
              <a:spcBef>
                <a:spcPts val="0"/>
              </a:spcBef>
              <a:spcAft>
                <a:spcPts val="0"/>
              </a:spcAft>
              <a:buClr>
                <a:srgbClr val="F2F2F2"/>
              </a:buClr>
              <a:buSzPts val="1200"/>
              <a:buFont typeface="Arial"/>
              <a:buChar char="•"/>
            </a:pPr>
            <a:r>
              <a:rPr lang="en-US" sz="2000" b="1" dirty="0">
                <a:solidFill>
                  <a:srgbClr val="F2F2F2"/>
                </a:solidFill>
                <a:latin typeface="Poppins" panose="020B0604020202020204" charset="0"/>
                <a:ea typeface="Open Sans"/>
                <a:cs typeface="Poppins" panose="020B0604020202020204" charset="0"/>
                <a:sym typeface="Open Sans"/>
              </a:rPr>
              <a:t>Content: Spanish, Art, Theatre, Film, Food, Music, Dance, History, Geography, Sport, Nature, Science &amp; Sustainability</a:t>
            </a:r>
          </a:p>
          <a:p>
            <a:pPr marR="0" lvl="0" rtl="0">
              <a:lnSpc>
                <a:spcPct val="150000"/>
              </a:lnSpc>
              <a:spcBef>
                <a:spcPts val="0"/>
              </a:spcBef>
              <a:spcAft>
                <a:spcPts val="0"/>
              </a:spcAft>
              <a:buClr>
                <a:srgbClr val="F2F2F2"/>
              </a:buClr>
              <a:buSzPts val="1200"/>
            </a:pPr>
            <a:endParaRPr lang="en-US" sz="2000" b="1" dirty="0">
              <a:solidFill>
                <a:srgbClr val="F2F2F2"/>
              </a:solidFill>
              <a:latin typeface="Poppins" panose="020B0604020202020204" charset="0"/>
              <a:ea typeface="Open Sans"/>
              <a:cs typeface="Poppins" panose="020B0604020202020204" charset="0"/>
              <a:sym typeface="Open Sans"/>
            </a:endParaRPr>
          </a:p>
          <a:p>
            <a:pPr marR="0" lvl="0" rtl="0">
              <a:lnSpc>
                <a:spcPct val="150000"/>
              </a:lnSpc>
              <a:spcBef>
                <a:spcPts val="0"/>
              </a:spcBef>
              <a:spcAft>
                <a:spcPts val="0"/>
              </a:spcAft>
              <a:buClr>
                <a:srgbClr val="F2F2F2"/>
              </a:buClr>
              <a:buSzPts val="1200"/>
            </a:pPr>
            <a:r>
              <a:rPr lang="en-US" sz="2000" b="1" dirty="0">
                <a:solidFill>
                  <a:srgbClr val="F2F2F2"/>
                </a:solidFill>
                <a:latin typeface="Poppins" panose="020B0604020202020204" charset="0"/>
                <a:ea typeface="Open Sans"/>
                <a:cs typeface="Poppins" panose="020B0604020202020204" charset="0"/>
                <a:sym typeface="Open Sans"/>
              </a:rPr>
              <a:t>Outcomes: </a:t>
            </a:r>
          </a:p>
          <a:p>
            <a:pPr marL="171450" marR="0" lvl="0" indent="-171450" rtl="0">
              <a:spcBef>
                <a:spcPts val="0"/>
              </a:spcBef>
              <a:spcAft>
                <a:spcPts val="0"/>
              </a:spcAft>
              <a:buClr>
                <a:srgbClr val="F2F2F2"/>
              </a:buClr>
              <a:buSzPts val="1200"/>
              <a:buFont typeface="Arial"/>
              <a:buChar char="•"/>
            </a:pPr>
            <a:r>
              <a:rPr lang="en-US" sz="2000" b="1" dirty="0">
                <a:solidFill>
                  <a:srgbClr val="F2F2F2"/>
                </a:solidFill>
                <a:latin typeface="Poppins" panose="020B0604020202020204" charset="0"/>
                <a:ea typeface="Calibri"/>
                <a:cs typeface="Poppins" panose="020B0604020202020204" charset="0"/>
                <a:sym typeface="Calibri"/>
              </a:rPr>
              <a:t>Personal development &amp; wellbeing</a:t>
            </a:r>
            <a:endParaRPr lang="en-US" sz="2000" dirty="0">
              <a:latin typeface="Poppins" panose="020B0604020202020204" charset="0"/>
              <a:cs typeface="Poppins" panose="020B0604020202020204" charset="0"/>
            </a:endParaRPr>
          </a:p>
          <a:p>
            <a:pPr marL="171450" marR="0" lvl="0" indent="-171450" rtl="0">
              <a:spcBef>
                <a:spcPts val="0"/>
              </a:spcBef>
              <a:spcAft>
                <a:spcPts val="0"/>
              </a:spcAft>
              <a:buClr>
                <a:srgbClr val="F2F2F2"/>
              </a:buClr>
              <a:buSzPts val="1200"/>
              <a:buFont typeface="Arial"/>
              <a:buChar char="•"/>
            </a:pPr>
            <a:r>
              <a:rPr lang="en-US" sz="2000" b="1" dirty="0">
                <a:solidFill>
                  <a:srgbClr val="F2F2F2"/>
                </a:solidFill>
                <a:latin typeface="Poppins" panose="020B0604020202020204" charset="0"/>
                <a:ea typeface="Calibri"/>
                <a:cs typeface="Poppins" panose="020B0604020202020204" charset="0"/>
                <a:sym typeface="Calibri"/>
              </a:rPr>
              <a:t>Global leadership</a:t>
            </a:r>
            <a:endParaRPr lang="en-US" sz="2000" dirty="0">
              <a:latin typeface="Poppins" panose="020B0604020202020204" charset="0"/>
              <a:cs typeface="Poppins" panose="020B0604020202020204" charset="0"/>
            </a:endParaRPr>
          </a:p>
          <a:p>
            <a:pPr marR="0" lvl="0" algn="just" rtl="0">
              <a:lnSpc>
                <a:spcPct val="150000"/>
              </a:lnSpc>
              <a:spcBef>
                <a:spcPts val="0"/>
              </a:spcBef>
              <a:spcAft>
                <a:spcPts val="0"/>
              </a:spcAft>
              <a:buClr>
                <a:srgbClr val="F2F2F2"/>
              </a:buClr>
              <a:buSzPts val="1200"/>
            </a:pPr>
            <a:endParaRPr lang="en-US" sz="1200" b="1" dirty="0">
              <a:solidFill>
                <a:srgbClr val="F2F2F2"/>
              </a:solidFill>
              <a:latin typeface="Open Sans"/>
              <a:ea typeface="Open Sans"/>
              <a:cs typeface="Open Sans"/>
              <a:sym typeface="Open Sans"/>
            </a:endParaRPr>
          </a:p>
          <a:p>
            <a:pPr marR="0" lvl="0" algn="just" rtl="0">
              <a:lnSpc>
                <a:spcPct val="150000"/>
              </a:lnSpc>
              <a:spcBef>
                <a:spcPts val="0"/>
              </a:spcBef>
              <a:spcAft>
                <a:spcPts val="0"/>
              </a:spcAft>
              <a:buClr>
                <a:srgbClr val="F2F2F2"/>
              </a:buClr>
              <a:buSzPts val="1200"/>
            </a:pPr>
            <a:endParaRPr lang="en-US" sz="1200" b="1" dirty="0">
              <a:solidFill>
                <a:srgbClr val="F2F2F2"/>
              </a:solidFill>
              <a:latin typeface="Open Sans"/>
              <a:ea typeface="Open Sans"/>
              <a:cs typeface="Open Sans"/>
              <a:sym typeface="Open Sans"/>
            </a:endParaRPr>
          </a:p>
        </p:txBody>
      </p:sp>
      <p:grpSp>
        <p:nvGrpSpPr>
          <p:cNvPr id="395" name="Google Shape;395;p9"/>
          <p:cNvGrpSpPr/>
          <p:nvPr/>
        </p:nvGrpSpPr>
        <p:grpSpPr>
          <a:xfrm>
            <a:off x="67696" y="5977734"/>
            <a:ext cx="2461405" cy="457374"/>
            <a:chOff x="4275161" y="4800895"/>
            <a:chExt cx="1989443" cy="457374"/>
          </a:xfrm>
        </p:grpSpPr>
        <p:sp>
          <p:nvSpPr>
            <p:cNvPr id="396" name="Google Shape;396;p9"/>
            <p:cNvSpPr/>
            <p:nvPr/>
          </p:nvSpPr>
          <p:spPr>
            <a:xfrm>
              <a:off x="4275161" y="4800895"/>
              <a:ext cx="1989443" cy="457374"/>
            </a:xfrm>
            <a:prstGeom prst="roundRect">
              <a:avLst>
                <a:gd name="adj" fmla="val 18617"/>
              </a:avLst>
            </a:prstGeom>
            <a:solidFill>
              <a:srgbClr val="FFBE0B"/>
            </a:solidFill>
            <a:ln>
              <a:noFill/>
            </a:ln>
            <a:effectLst>
              <a:outerShdw blurRad="76200" dist="76200" dir="2700000" algn="tl"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9"/>
            <p:cNvSpPr txBox="1"/>
            <p:nvPr/>
          </p:nvSpPr>
          <p:spPr>
            <a:xfrm>
              <a:off x="4389288" y="4891082"/>
              <a:ext cx="1761188"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dirty="0"/>
            </a:p>
          </p:txBody>
        </p:sp>
      </p:grpSp>
      <p:sp>
        <p:nvSpPr>
          <p:cNvPr id="399" name="Google Shape;399;p9"/>
          <p:cNvSpPr txBox="1"/>
          <p:nvPr/>
        </p:nvSpPr>
        <p:spPr>
          <a:xfrm>
            <a:off x="234661" y="223361"/>
            <a:ext cx="7345565"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F2295B"/>
                </a:solidFill>
                <a:latin typeface="Poppins"/>
                <a:ea typeface="Poppins"/>
                <a:cs typeface="Poppins"/>
                <a:sym typeface="Poppins"/>
              </a:rPr>
              <a:t>Spanish Gap Year</a:t>
            </a:r>
            <a:endParaRPr sz="5400" b="1" dirty="0">
              <a:solidFill>
                <a:srgbClr val="F2295B"/>
              </a:solidFill>
              <a:latin typeface="Poppins"/>
              <a:ea typeface="Poppins"/>
              <a:cs typeface="Poppins"/>
              <a:sym typeface="Poppins"/>
            </a:endParaRPr>
          </a:p>
        </p:txBody>
      </p:sp>
      <p:sp>
        <p:nvSpPr>
          <p:cNvPr id="400" name="Google Shape;400;p9"/>
          <p:cNvSpPr>
            <a:spLocks noGrp="1"/>
          </p:cNvSpPr>
          <p:nvPr>
            <p:ph type="pic" idx="2"/>
          </p:nvPr>
        </p:nvSpPr>
        <p:spPr>
          <a:xfrm>
            <a:off x="1444024" y="5312"/>
            <a:ext cx="4738310" cy="6858000"/>
          </a:xfrm>
          <a:prstGeom prst="rect">
            <a:avLst/>
          </a:prstGeom>
          <a:noFill/>
          <a:ln>
            <a:noFill/>
          </a:ln>
        </p:spPr>
        <p:txBody>
          <a:bodyPr spcFirstLastPara="1" wrap="square" lIns="91425" tIns="45700" rIns="91425" bIns="45700" anchor="ctr" anchorCtr="0">
            <a:noAutofit/>
          </a:bodyPr>
          <a:lstStyle/>
          <a:p>
            <a:pPr marL="0" lvl="0" indent="0" algn="ctr" rtl="0">
              <a:spcBef>
                <a:spcPts val="1000"/>
              </a:spcBef>
              <a:spcAft>
                <a:spcPts val="0"/>
              </a:spcAft>
              <a:buNone/>
            </a:pPr>
            <a:endParaRPr/>
          </a:p>
        </p:txBody>
      </p:sp>
      <p:sp>
        <p:nvSpPr>
          <p:cNvPr id="401" name="Google Shape;401;p9"/>
          <p:cNvSpPr txBox="1"/>
          <p:nvPr/>
        </p:nvSpPr>
        <p:spPr>
          <a:xfrm>
            <a:off x="9144000" y="6435108"/>
            <a:ext cx="22802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42FBC1"/>
                </a:solidFill>
                <a:latin typeface="Poppins"/>
                <a:ea typeface="Poppins"/>
                <a:cs typeface="Poppins"/>
                <a:sym typeface="Poppins"/>
              </a:rPr>
              <a:t>@spanish.gap.year</a:t>
            </a:r>
            <a:endParaRPr sz="1600" dirty="0"/>
          </a:p>
        </p:txBody>
      </p:sp>
      <p:pic>
        <p:nvPicPr>
          <p:cNvPr id="12" name="Imagen 16" descr="Una caricatura de una persona&#10;&#10;Descripción generada automáticamente con confianza media">
            <a:extLst>
              <a:ext uri="{FF2B5EF4-FFF2-40B4-BE49-F238E27FC236}">
                <a16:creationId xmlns:a16="http://schemas.microsoft.com/office/drawing/2014/main" id="{E57A2E35-ED61-4CA5-A5D0-70E8E3477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99" y="1406495"/>
            <a:ext cx="5635286" cy="4969162"/>
          </a:xfrm>
          <a:prstGeom prst="rect">
            <a:avLst/>
          </a:prstGeom>
        </p:spPr>
      </p:pic>
      <p:grpSp>
        <p:nvGrpSpPr>
          <p:cNvPr id="13" name="Group 12">
            <a:extLst>
              <a:ext uri="{FF2B5EF4-FFF2-40B4-BE49-F238E27FC236}">
                <a16:creationId xmlns:a16="http://schemas.microsoft.com/office/drawing/2014/main" id="{5DC44F3B-DB89-4980-BDFD-514507793581}"/>
              </a:ext>
            </a:extLst>
          </p:cNvPr>
          <p:cNvGrpSpPr/>
          <p:nvPr/>
        </p:nvGrpSpPr>
        <p:grpSpPr>
          <a:xfrm>
            <a:off x="240932" y="6067921"/>
            <a:ext cx="4589692" cy="566718"/>
            <a:chOff x="1238657" y="4610100"/>
            <a:chExt cx="2843536" cy="459519"/>
          </a:xfrm>
        </p:grpSpPr>
        <p:sp>
          <p:nvSpPr>
            <p:cNvPr id="14" name="Rectangle: Rounded Corners 13">
              <a:extLst>
                <a:ext uri="{FF2B5EF4-FFF2-40B4-BE49-F238E27FC236}">
                  <a16:creationId xmlns:a16="http://schemas.microsoft.com/office/drawing/2014/main" id="{05E235DC-FC99-471F-BD76-50C21B82157D}"/>
                </a:ext>
              </a:extLst>
            </p:cNvPr>
            <p:cNvSpPr/>
            <p:nvPr/>
          </p:nvSpPr>
          <p:spPr>
            <a:xfrm>
              <a:off x="1238657" y="4610100"/>
              <a:ext cx="2213203" cy="457374"/>
            </a:xfrm>
            <a:prstGeom prst="roundRect">
              <a:avLst>
                <a:gd name="adj" fmla="val 18617"/>
              </a:avLst>
            </a:prstGeom>
            <a:gradFill flip="none" rotWithShape="1">
              <a:gsLst>
                <a:gs pos="0">
                  <a:srgbClr val="EC7173"/>
                </a:gs>
                <a:gs pos="100000">
                  <a:srgbClr val="F2295B"/>
                </a:gs>
              </a:gsLst>
              <a:path path="rect">
                <a:fillToRect l="100000" b="100000"/>
              </a:path>
              <a:tileRect t="-100000" r="-100000"/>
            </a:gradFill>
            <a:ln>
              <a:noFill/>
            </a:ln>
            <a:effectLst>
              <a:outerShdw blurRad="76200" dist="762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 name="TextBox 14">
              <a:extLst>
                <a:ext uri="{FF2B5EF4-FFF2-40B4-BE49-F238E27FC236}">
                  <a16:creationId xmlns:a16="http://schemas.microsoft.com/office/drawing/2014/main" id="{6BDF81FE-9A77-4734-91BB-7DFA7C8BECB3}"/>
                </a:ext>
              </a:extLst>
            </p:cNvPr>
            <p:cNvSpPr txBox="1"/>
            <p:nvPr/>
          </p:nvSpPr>
          <p:spPr>
            <a:xfrm>
              <a:off x="1325314" y="4700287"/>
              <a:ext cx="2756879" cy="369332"/>
            </a:xfrm>
            <a:prstGeom prst="rect">
              <a:avLst/>
            </a:prstGeom>
            <a:noFill/>
          </p:spPr>
          <p:txBody>
            <a:bodyPr wrap="none" rtlCol="0">
              <a:spAutoFit/>
            </a:bodyPr>
            <a:lstStyle/>
            <a:p>
              <a:r>
                <a:rPr lang="en-US" sz="1800" dirty="0">
                  <a:solidFill>
                    <a:schemeClr val="bg1"/>
                  </a:solidFill>
                  <a:latin typeface="Poppins" panose="00000500000000000000" pitchFamily="2" charset="0"/>
                  <a:ea typeface="Open Sans" panose="020B0606030504020204" pitchFamily="34" charset="0"/>
                  <a:cs typeface="Poppins" panose="00000500000000000000" pitchFamily="2" charset="0"/>
                </a:rPr>
                <a:t>Don’t miss this experience</a:t>
              </a:r>
            </a:p>
          </p:txBody>
        </p:sp>
        <p:sp>
          <p:nvSpPr>
            <p:cNvPr id="16" name="Arrow: Chevron 15">
              <a:extLst>
                <a:ext uri="{FF2B5EF4-FFF2-40B4-BE49-F238E27FC236}">
                  <a16:creationId xmlns:a16="http://schemas.microsoft.com/office/drawing/2014/main" id="{2C88D1D0-CAAF-4F39-8D32-9ADF19EC7901}"/>
                </a:ext>
              </a:extLst>
            </p:cNvPr>
            <p:cNvSpPr/>
            <p:nvPr/>
          </p:nvSpPr>
          <p:spPr>
            <a:xfrm>
              <a:off x="3210159" y="4700288"/>
              <a:ext cx="208042" cy="276998"/>
            </a:xfrm>
            <a:prstGeom prst="chevron">
              <a:avLst>
                <a:gd name="adj" fmla="val 674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889</Words>
  <Application>Microsoft Office PowerPoint</Application>
  <PresentationFormat>Widescreen</PresentationFormat>
  <Paragraphs>87</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Lato</vt:lpstr>
      <vt:lpstr>Poppins</vt:lpstr>
      <vt:lpstr>Open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ID Languages</cp:lastModifiedBy>
  <cp:revision>34</cp:revision>
  <dcterms:created xsi:type="dcterms:W3CDTF">2020-08-27T13:01:25Z</dcterms:created>
  <dcterms:modified xsi:type="dcterms:W3CDTF">2021-06-24T21:16:39Z</dcterms:modified>
</cp:coreProperties>
</file>